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3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44"/>
  </p:notesMasterIdLst>
  <p:handoutMasterIdLst>
    <p:handoutMasterId r:id="rId45"/>
  </p:handoutMasterIdLst>
  <p:sldIdLst>
    <p:sldId id="264" r:id="rId5"/>
    <p:sldId id="265" r:id="rId6"/>
    <p:sldId id="267" r:id="rId7"/>
    <p:sldId id="292" r:id="rId8"/>
    <p:sldId id="294" r:id="rId9"/>
    <p:sldId id="299" r:id="rId10"/>
    <p:sldId id="268" r:id="rId11"/>
    <p:sldId id="269" r:id="rId12"/>
    <p:sldId id="270" r:id="rId13"/>
    <p:sldId id="272" r:id="rId14"/>
    <p:sldId id="295" r:id="rId15"/>
    <p:sldId id="279" r:id="rId16"/>
    <p:sldId id="280" r:id="rId17"/>
    <p:sldId id="282" r:id="rId18"/>
    <p:sldId id="281" r:id="rId19"/>
    <p:sldId id="283" r:id="rId20"/>
    <p:sldId id="284" r:id="rId21"/>
    <p:sldId id="300" r:id="rId22"/>
    <p:sldId id="263" r:id="rId23"/>
    <p:sldId id="266" r:id="rId24"/>
    <p:sldId id="277" r:id="rId25"/>
    <p:sldId id="288" r:id="rId26"/>
    <p:sldId id="289" r:id="rId27"/>
    <p:sldId id="290" r:id="rId28"/>
    <p:sldId id="278" r:id="rId29"/>
    <p:sldId id="298" r:id="rId30"/>
    <p:sldId id="285" r:id="rId31"/>
    <p:sldId id="293" r:id="rId32"/>
    <p:sldId id="259" r:id="rId33"/>
    <p:sldId id="258" r:id="rId34"/>
    <p:sldId id="262" r:id="rId35"/>
    <p:sldId id="296" r:id="rId36"/>
    <p:sldId id="297" r:id="rId37"/>
    <p:sldId id="286" r:id="rId38"/>
    <p:sldId id="287" r:id="rId39"/>
    <p:sldId id="276" r:id="rId40"/>
    <p:sldId id="275" r:id="rId41"/>
    <p:sldId id="301" r:id="rId42"/>
    <p:sldId id="26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9F13C0-1C97-99C3-8E0B-CA50AEA56B33}" v="93" dt="2021-05-21T08:14:26.569"/>
    <p1510:client id="{4A2D4033-5CD2-4502-981C-A3F04F9EB9AD}" v="2164" dt="2021-05-21T08:13:20.741"/>
    <p1510:client id="{4C9C4EEB-F9F5-EB49-3A00-07E3D32F4110}" v="8" dt="2021-05-20T15:09:49.373"/>
    <p1510:client id="{4F691D1A-2A26-B446-F3C0-080C6C18BBD6}" v="35" dt="2021-05-20T14:31:12.677"/>
    <p1510:client id="{8FFFC99F-D0B7-2000-DB54-700C30DBA32C}" v="80" dt="2021-05-21T07:51:05.653"/>
    <p1510:client id="{90D353E6-C714-BBF2-495A-C2DBD02F024F}" v="679" dt="2021-05-21T07:39:50.659"/>
    <p1510:client id="{CCA441EC-E228-4814-97D4-D09D4143C130}" v="1349" dt="2021-05-21T08:23:55.636"/>
    <p1510:client id="{DDC2C99F-10EA-2000-D6BA-3767A605C94B}" v="145" dt="2021-05-20T14:03:14.8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image" Target="../media/image590.png"/><Relationship Id="rId4" Type="http://schemas.openxmlformats.org/officeDocument/2006/relationships/image" Target="../media/image6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2A8CA1-AB7D-47D0-B772-01899C23CA64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43A11C02-8AEC-4D9D-8637-36C59D6E855E}">
      <dgm:prSet phldrT="[Texte]"/>
      <dgm:spPr/>
      <dgm:t>
        <a:bodyPr/>
        <a:lstStyle/>
        <a:p>
          <a:r>
            <a:rPr lang="fr-FR">
              <a:latin typeface="Century Gothic" panose="020B0502020202020204" pitchFamily="34" charset="0"/>
            </a:rPr>
            <a:t>Course</a:t>
          </a:r>
        </a:p>
      </dgm:t>
    </dgm:pt>
    <dgm:pt modelId="{AB34BFDE-270B-4371-AE44-051E9223751E}" type="parTrans" cxnId="{B94B76FE-398E-4D02-9123-A9042D376ABC}">
      <dgm:prSet/>
      <dgm:spPr/>
      <dgm:t>
        <a:bodyPr/>
        <a:lstStyle/>
        <a:p>
          <a:endParaRPr lang="fr-FR"/>
        </a:p>
      </dgm:t>
    </dgm:pt>
    <dgm:pt modelId="{9D5D8814-5F6F-4A1D-A009-FB1F3E1FB08D}" type="sibTrans" cxnId="{B94B76FE-398E-4D02-9123-A9042D376ABC}">
      <dgm:prSet/>
      <dgm:spPr/>
      <dgm:t>
        <a:bodyPr/>
        <a:lstStyle/>
        <a:p>
          <a:endParaRPr lang="fr-FR"/>
        </a:p>
      </dgm:t>
    </dgm:pt>
    <dgm:pt modelId="{BE7F5899-C865-4A57-A7D2-94D7B53D0F9E}">
      <dgm:prSet phldrT="[Texte]"/>
      <dgm:spPr/>
      <dgm:t>
        <a:bodyPr/>
        <a:lstStyle/>
        <a:p>
          <a:r>
            <a:rPr lang="fr-FR">
              <a:latin typeface="Century Gothic" panose="020B0502020202020204" pitchFamily="34" charset="0"/>
            </a:rPr>
            <a:t>Saut</a:t>
          </a:r>
        </a:p>
        <a:p>
          <a:r>
            <a:rPr lang="fr-FR">
              <a:latin typeface="Century Gothic" panose="020B0502020202020204" pitchFamily="34" charset="0"/>
            </a:rPr>
            <a:t>1</a:t>
          </a:r>
          <a:r>
            <a:rPr lang="fr-FR" baseline="30000">
              <a:latin typeface="Century Gothic" panose="020B0502020202020204" pitchFamily="34" charset="0"/>
            </a:rPr>
            <a:t>ère</a:t>
          </a:r>
          <a:r>
            <a:rPr lang="fr-FR">
              <a:latin typeface="Century Gothic" panose="020B0502020202020204" pitchFamily="34" charset="0"/>
            </a:rPr>
            <a:t> phase</a:t>
          </a:r>
        </a:p>
      </dgm:t>
    </dgm:pt>
    <dgm:pt modelId="{8DA40BB1-1F15-41DF-8B36-C0CD124ECCBE}" type="parTrans" cxnId="{45F0185C-7FD2-4589-BD5F-828D5001AC4F}">
      <dgm:prSet/>
      <dgm:spPr/>
      <dgm:t>
        <a:bodyPr/>
        <a:lstStyle/>
        <a:p>
          <a:endParaRPr lang="fr-FR"/>
        </a:p>
      </dgm:t>
    </dgm:pt>
    <dgm:pt modelId="{C637353A-754B-4A37-BBB1-364098DA951E}" type="sibTrans" cxnId="{45F0185C-7FD2-4589-BD5F-828D5001AC4F}">
      <dgm:prSet/>
      <dgm:spPr/>
      <dgm:t>
        <a:bodyPr/>
        <a:lstStyle/>
        <a:p>
          <a:endParaRPr lang="fr-FR"/>
        </a:p>
      </dgm:t>
    </dgm:pt>
    <dgm:pt modelId="{1C8AEBE1-EDC1-427C-A126-49E66E788834}">
      <dgm:prSet phldrT="[Texte]"/>
      <dgm:spPr/>
      <dgm:t>
        <a:bodyPr/>
        <a:lstStyle/>
        <a:p>
          <a:r>
            <a:rPr lang="fr-FR">
              <a:latin typeface="Century Gothic" panose="020B0502020202020204" pitchFamily="34" charset="0"/>
            </a:rPr>
            <a:t>Saut</a:t>
          </a:r>
        </a:p>
        <a:p>
          <a:r>
            <a:rPr lang="fr-FR">
              <a:latin typeface="Century Gothic" panose="020B0502020202020204" pitchFamily="34" charset="0"/>
            </a:rPr>
            <a:t>2</a:t>
          </a:r>
          <a:r>
            <a:rPr lang="fr-FR" baseline="30000">
              <a:latin typeface="Century Gothic" panose="020B0502020202020204" pitchFamily="34" charset="0"/>
            </a:rPr>
            <a:t>ème</a:t>
          </a:r>
          <a:r>
            <a:rPr lang="fr-FR">
              <a:latin typeface="Century Gothic" panose="020B0502020202020204" pitchFamily="34" charset="0"/>
            </a:rPr>
            <a:t> phase</a:t>
          </a:r>
        </a:p>
      </dgm:t>
    </dgm:pt>
    <dgm:pt modelId="{C5847743-790F-43D5-A038-D7802FB1701B}" type="parTrans" cxnId="{4FD8D576-4140-4BD8-99E7-B759B4230FA5}">
      <dgm:prSet/>
      <dgm:spPr/>
      <dgm:t>
        <a:bodyPr/>
        <a:lstStyle/>
        <a:p>
          <a:endParaRPr lang="fr-FR"/>
        </a:p>
      </dgm:t>
    </dgm:pt>
    <dgm:pt modelId="{0EFC52D3-062A-4358-BE62-141FA1085300}" type="sibTrans" cxnId="{4FD8D576-4140-4BD8-99E7-B759B4230FA5}">
      <dgm:prSet/>
      <dgm:spPr/>
      <dgm:t>
        <a:bodyPr/>
        <a:lstStyle/>
        <a:p>
          <a:endParaRPr lang="fr-FR"/>
        </a:p>
      </dgm:t>
    </dgm:pt>
    <dgm:pt modelId="{2C7CE32D-E118-4E5B-9173-D891BA4F5FBD}" type="pres">
      <dgm:prSet presAssocID="{702A8CA1-AB7D-47D0-B772-01899C23CA64}" presName="Name0" presStyleCnt="0">
        <dgm:presLayoutVars>
          <dgm:dir/>
          <dgm:resizeHandles val="exact"/>
        </dgm:presLayoutVars>
      </dgm:prSet>
      <dgm:spPr/>
    </dgm:pt>
    <dgm:pt modelId="{FB2D21C8-3336-40F9-A18B-91057A4B3985}" type="pres">
      <dgm:prSet presAssocID="{43A11C02-8AEC-4D9D-8637-36C59D6E855E}" presName="node" presStyleLbl="node1" presStyleIdx="0" presStyleCnt="3">
        <dgm:presLayoutVars>
          <dgm:bulletEnabled val="1"/>
        </dgm:presLayoutVars>
      </dgm:prSet>
      <dgm:spPr/>
    </dgm:pt>
    <dgm:pt modelId="{780C78D6-CC2C-4220-9A16-4C93ABC69A0F}" type="pres">
      <dgm:prSet presAssocID="{9D5D8814-5F6F-4A1D-A009-FB1F3E1FB08D}" presName="sibTrans" presStyleLbl="sibTrans2D1" presStyleIdx="0" presStyleCnt="2"/>
      <dgm:spPr/>
    </dgm:pt>
    <dgm:pt modelId="{B2F4B527-7060-4E6B-AC40-13E2CBD74033}" type="pres">
      <dgm:prSet presAssocID="{9D5D8814-5F6F-4A1D-A009-FB1F3E1FB08D}" presName="connectorText" presStyleLbl="sibTrans2D1" presStyleIdx="0" presStyleCnt="2"/>
      <dgm:spPr/>
    </dgm:pt>
    <dgm:pt modelId="{E0A27D49-5D87-4A32-A3AB-F15C607FDE6B}" type="pres">
      <dgm:prSet presAssocID="{BE7F5899-C865-4A57-A7D2-94D7B53D0F9E}" presName="node" presStyleLbl="node1" presStyleIdx="1" presStyleCnt="3">
        <dgm:presLayoutVars>
          <dgm:bulletEnabled val="1"/>
        </dgm:presLayoutVars>
      </dgm:prSet>
      <dgm:spPr/>
    </dgm:pt>
    <dgm:pt modelId="{6584AAEC-9813-432B-83FB-49E42ADCE6B5}" type="pres">
      <dgm:prSet presAssocID="{C637353A-754B-4A37-BBB1-364098DA951E}" presName="sibTrans" presStyleLbl="sibTrans2D1" presStyleIdx="1" presStyleCnt="2"/>
      <dgm:spPr/>
    </dgm:pt>
    <dgm:pt modelId="{6E46F4D6-86B0-41EF-89C8-CCA0D39EC5D3}" type="pres">
      <dgm:prSet presAssocID="{C637353A-754B-4A37-BBB1-364098DA951E}" presName="connectorText" presStyleLbl="sibTrans2D1" presStyleIdx="1" presStyleCnt="2"/>
      <dgm:spPr/>
    </dgm:pt>
    <dgm:pt modelId="{7106106E-BF8D-4AE3-AECD-EF02BC7DE041}" type="pres">
      <dgm:prSet presAssocID="{1C8AEBE1-EDC1-427C-A126-49E66E788834}" presName="node" presStyleLbl="node1" presStyleIdx="2" presStyleCnt="3">
        <dgm:presLayoutVars>
          <dgm:bulletEnabled val="1"/>
        </dgm:presLayoutVars>
      </dgm:prSet>
      <dgm:spPr/>
    </dgm:pt>
  </dgm:ptLst>
  <dgm:cxnLst>
    <dgm:cxn modelId="{C9872A29-94CA-4DF9-9C0B-C6F068B46558}" type="presOf" srcId="{9D5D8814-5F6F-4A1D-A009-FB1F3E1FB08D}" destId="{780C78D6-CC2C-4220-9A16-4C93ABC69A0F}" srcOrd="0" destOrd="0" presId="urn:microsoft.com/office/officeart/2005/8/layout/process1"/>
    <dgm:cxn modelId="{66CB9A35-EEA7-45EF-BEDA-36F2ACDCD2A6}" type="presOf" srcId="{1C8AEBE1-EDC1-427C-A126-49E66E788834}" destId="{7106106E-BF8D-4AE3-AECD-EF02BC7DE041}" srcOrd="0" destOrd="0" presId="urn:microsoft.com/office/officeart/2005/8/layout/process1"/>
    <dgm:cxn modelId="{B4797138-5645-4D54-BBE3-AA7DEE480969}" type="presOf" srcId="{C637353A-754B-4A37-BBB1-364098DA951E}" destId="{6584AAEC-9813-432B-83FB-49E42ADCE6B5}" srcOrd="0" destOrd="0" presId="urn:microsoft.com/office/officeart/2005/8/layout/process1"/>
    <dgm:cxn modelId="{45F0185C-7FD2-4589-BD5F-828D5001AC4F}" srcId="{702A8CA1-AB7D-47D0-B772-01899C23CA64}" destId="{BE7F5899-C865-4A57-A7D2-94D7B53D0F9E}" srcOrd="1" destOrd="0" parTransId="{8DA40BB1-1F15-41DF-8B36-C0CD124ECCBE}" sibTransId="{C637353A-754B-4A37-BBB1-364098DA951E}"/>
    <dgm:cxn modelId="{4FD8D576-4140-4BD8-99E7-B759B4230FA5}" srcId="{702A8CA1-AB7D-47D0-B772-01899C23CA64}" destId="{1C8AEBE1-EDC1-427C-A126-49E66E788834}" srcOrd="2" destOrd="0" parTransId="{C5847743-790F-43D5-A038-D7802FB1701B}" sibTransId="{0EFC52D3-062A-4358-BE62-141FA1085300}"/>
    <dgm:cxn modelId="{E1C90B90-7C76-4948-9EBF-D165DE4BF9F8}" type="presOf" srcId="{BE7F5899-C865-4A57-A7D2-94D7B53D0F9E}" destId="{E0A27D49-5D87-4A32-A3AB-F15C607FDE6B}" srcOrd="0" destOrd="0" presId="urn:microsoft.com/office/officeart/2005/8/layout/process1"/>
    <dgm:cxn modelId="{6A5798BC-E5AB-4249-868D-15CC02F078BD}" type="presOf" srcId="{C637353A-754B-4A37-BBB1-364098DA951E}" destId="{6E46F4D6-86B0-41EF-89C8-CCA0D39EC5D3}" srcOrd="1" destOrd="0" presId="urn:microsoft.com/office/officeart/2005/8/layout/process1"/>
    <dgm:cxn modelId="{3900F8D8-9387-4928-929D-772F5EFCD8F6}" type="presOf" srcId="{9D5D8814-5F6F-4A1D-A009-FB1F3E1FB08D}" destId="{B2F4B527-7060-4E6B-AC40-13E2CBD74033}" srcOrd="1" destOrd="0" presId="urn:microsoft.com/office/officeart/2005/8/layout/process1"/>
    <dgm:cxn modelId="{111CFEF0-4951-49A9-95D1-1DBC2F5740DC}" type="presOf" srcId="{43A11C02-8AEC-4D9D-8637-36C59D6E855E}" destId="{FB2D21C8-3336-40F9-A18B-91057A4B3985}" srcOrd="0" destOrd="0" presId="urn:microsoft.com/office/officeart/2005/8/layout/process1"/>
    <dgm:cxn modelId="{22DC67F8-8E12-42BA-B28E-DE25D9FA33DB}" type="presOf" srcId="{702A8CA1-AB7D-47D0-B772-01899C23CA64}" destId="{2C7CE32D-E118-4E5B-9173-D891BA4F5FBD}" srcOrd="0" destOrd="0" presId="urn:microsoft.com/office/officeart/2005/8/layout/process1"/>
    <dgm:cxn modelId="{B94B76FE-398E-4D02-9123-A9042D376ABC}" srcId="{702A8CA1-AB7D-47D0-B772-01899C23CA64}" destId="{43A11C02-8AEC-4D9D-8637-36C59D6E855E}" srcOrd="0" destOrd="0" parTransId="{AB34BFDE-270B-4371-AE44-051E9223751E}" sibTransId="{9D5D8814-5F6F-4A1D-A009-FB1F3E1FB08D}"/>
    <dgm:cxn modelId="{344B5CED-3154-4E1C-82A2-8107B0979066}" type="presParOf" srcId="{2C7CE32D-E118-4E5B-9173-D891BA4F5FBD}" destId="{FB2D21C8-3336-40F9-A18B-91057A4B3985}" srcOrd="0" destOrd="0" presId="urn:microsoft.com/office/officeart/2005/8/layout/process1"/>
    <dgm:cxn modelId="{BFC70A17-0078-4327-B018-93994639ACFD}" type="presParOf" srcId="{2C7CE32D-E118-4E5B-9173-D891BA4F5FBD}" destId="{780C78D6-CC2C-4220-9A16-4C93ABC69A0F}" srcOrd="1" destOrd="0" presId="urn:microsoft.com/office/officeart/2005/8/layout/process1"/>
    <dgm:cxn modelId="{DC92751B-781A-4500-88AE-D2E088C74A8A}" type="presParOf" srcId="{780C78D6-CC2C-4220-9A16-4C93ABC69A0F}" destId="{B2F4B527-7060-4E6B-AC40-13E2CBD74033}" srcOrd="0" destOrd="0" presId="urn:microsoft.com/office/officeart/2005/8/layout/process1"/>
    <dgm:cxn modelId="{BC6ADEB8-0D6D-4C6E-A16D-E316C3722973}" type="presParOf" srcId="{2C7CE32D-E118-4E5B-9173-D891BA4F5FBD}" destId="{E0A27D49-5D87-4A32-A3AB-F15C607FDE6B}" srcOrd="2" destOrd="0" presId="urn:microsoft.com/office/officeart/2005/8/layout/process1"/>
    <dgm:cxn modelId="{93703AF8-4DA0-430B-A6D8-86D4D98676E9}" type="presParOf" srcId="{2C7CE32D-E118-4E5B-9173-D891BA4F5FBD}" destId="{6584AAEC-9813-432B-83FB-49E42ADCE6B5}" srcOrd="3" destOrd="0" presId="urn:microsoft.com/office/officeart/2005/8/layout/process1"/>
    <dgm:cxn modelId="{C0377662-5AF6-4E44-9D9D-3120E76F0CDC}" type="presParOf" srcId="{6584AAEC-9813-432B-83FB-49E42ADCE6B5}" destId="{6E46F4D6-86B0-41EF-89C8-CCA0D39EC5D3}" srcOrd="0" destOrd="0" presId="urn:microsoft.com/office/officeart/2005/8/layout/process1"/>
    <dgm:cxn modelId="{AF6DC022-A344-4544-BF38-687C1953FD7E}" type="presParOf" srcId="{2C7CE32D-E118-4E5B-9173-D891BA4F5FBD}" destId="{7106106E-BF8D-4AE3-AECD-EF02BC7DE0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DEBC18-6934-432A-A053-F7CB4B5298C8}" type="doc">
      <dgm:prSet loTypeId="urn:microsoft.com/office/officeart/2005/8/layout/orgChart1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696F20A8-55D5-468C-96B2-8BD8EA5DB36F}">
      <dgm:prSet phldrT="[Texte]"/>
      <dgm:spPr>
        <a:gradFill flip="none" rotWithShape="1">
          <a:gsLst>
            <a:gs pos="0">
              <a:srgbClr val="C0504F"/>
            </a:gs>
            <a:gs pos="100000">
              <a:srgbClr val="8264A2"/>
            </a:gs>
          </a:gsLst>
          <a:lin ang="2700000" scaled="1"/>
          <a:tileRect/>
        </a:gradFill>
      </dgm:spPr>
      <dgm:t>
        <a:bodyPr anchor="ctr" anchorCtr="0"/>
        <a:lstStyle/>
        <a:p>
          <a:r>
            <a:rPr lang="fr-FR"/>
            <a:t>Calcul de X</a:t>
          </a:r>
          <a:r>
            <a:rPr lang="fr-FR" baseline="-25000"/>
            <a:t>n+1</a:t>
          </a:r>
          <a:r>
            <a:rPr lang="fr-FR" baseline="0"/>
            <a:t> aux 2 ordres</a:t>
          </a:r>
          <a:endParaRPr lang="fr-FR" baseline="-25000"/>
        </a:p>
      </dgm:t>
    </dgm:pt>
    <dgm:pt modelId="{DA90D580-C52B-4898-AE46-C6EF0EF25826}" type="parTrans" cxnId="{6129882B-ED4E-4198-A2BD-E502AE42A9A5}">
      <dgm:prSet/>
      <dgm:spPr/>
      <dgm:t>
        <a:bodyPr/>
        <a:lstStyle/>
        <a:p>
          <a:endParaRPr lang="fr-FR"/>
        </a:p>
      </dgm:t>
    </dgm:pt>
    <dgm:pt modelId="{034916DD-B54A-4859-967B-3CEFEDAB5E5D}" type="sibTrans" cxnId="{6129882B-ED4E-4198-A2BD-E502AE42A9A5}">
      <dgm:prSet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2403CEA8-6148-4DC6-A941-CD49BD7EFA27}">
          <dgm:prSet phldrT="[Texte]"/>
          <dgm:spPr>
            <a:gradFill flip="none" rotWithShape="1">
              <a:gsLst>
                <a:gs pos="0">
                  <a:srgbClr val="C0504F"/>
                </a:gs>
                <a:gs pos="100000">
                  <a:srgbClr val="8264A2"/>
                </a:gs>
              </a:gsLst>
              <a:lin ang="2700000" scaled="1"/>
              <a:tileRect/>
            </a:gradFill>
          </dgm:spPr>
          <dgm:t>
            <a:bodyPr/>
            <a:lstStyle/>
            <a:p>
              <a:r>
                <a:rPr lang="fr-FR"/>
                <a:t>Calcul de l’erreur : </a:t>
              </a:r>
              <a14:m>
                <m:oMath xmlns:m="http://schemas.openxmlformats.org/officeDocument/2006/math">
                  <m:r>
                    <m:rPr>
                      <m:nor/>
                    </m:rPr>
                    <a:rPr lang="fr-FR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ε</m:t>
                  </m:r>
                  <m:r>
                    <m:rPr>
                      <m:nor/>
                    </m:rPr>
                    <a:rPr lang="fr-FR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= ||</m:t>
                  </m:r>
                  <m:r>
                    <m:rPr>
                      <m:nor/>
                    </m:rPr>
                    <a:rPr lang="fr-FR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Xn</m:t>
                  </m:r>
                  <m:r>
                    <m:rPr>
                      <m:nor/>
                    </m:rPr>
                    <a:rPr lang="fr-FR" b="0" i="0" baseline="-250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+1,</m:t>
                  </m:r>
                  <m:r>
                    <m:rPr>
                      <m:nor/>
                    </m:rPr>
                    <a:rPr lang="fr-FR" b="0" i="0" baseline="-250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o</m:t>
                  </m:r>
                  <m:r>
                    <m:rPr>
                      <m:nor/>
                    </m:rPr>
                    <a:rPr lang="fr-FR" b="0" i="0" baseline="-250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1 </m:t>
                  </m:r>
                </m:oMath>
              </a14:m>
              <a:r>
                <a:rPr lang="fr-FR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– X</a:t>
              </a:r>
              <a:r>
                <a:rPr lang="fr-FR" baseline="-25000">
                  <a:latin typeface="Cambria Math" panose="02040503050406030204" pitchFamily="18" charset="0"/>
                  <a:ea typeface="Cambria Math" panose="02040503050406030204" pitchFamily="18" charset="0"/>
                </a:rPr>
                <a:t>n+1,o2 </a:t>
              </a:r>
              <a:r>
                <a:rPr lang="fr-FR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||</a:t>
              </a:r>
            </a:p>
          </dgm:t>
        </dgm:pt>
      </mc:Choice>
      <mc:Fallback xmlns="">
        <dgm:pt modelId="{2403CEA8-6148-4DC6-A941-CD49BD7EFA27}">
          <dgm:prSet phldrT="[Texte]"/>
          <dgm:spPr>
            <a:gradFill flip="none" rotWithShape="1">
              <a:gsLst>
                <a:gs pos="0">
                  <a:srgbClr val="C0504F"/>
                </a:gs>
                <a:gs pos="100000">
                  <a:srgbClr val="8264A2"/>
                </a:gs>
              </a:gsLst>
              <a:lin ang="2700000" scaled="1"/>
              <a:tileRect/>
            </a:gradFill>
          </dgm:spPr>
          <dgm:t>
            <a:bodyPr/>
            <a:lstStyle/>
            <a:p>
              <a:r>
                <a:rPr lang="fr-FR"/>
                <a:t>Calcul de l’erreur : </a:t>
              </a:r>
              <a:r>
                <a:rPr lang="fr-FR" i="0">
                  <a:latin typeface="Cambria Math" panose="02040503050406030204" pitchFamily="18" charset="0"/>
                  <a:ea typeface="Cambria Math" panose="02040503050406030204" pitchFamily="18" charset="0"/>
                </a:rPr>
                <a:t>"ε</a:t>
              </a:r>
              <a:r>
                <a:rPr lang="fr-FR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= ||Xn</a:t>
              </a:r>
              <a:r>
                <a:rPr lang="fr-FR" b="0" i="0" baseline="-25000">
                  <a:latin typeface="Cambria Math" panose="02040503050406030204" pitchFamily="18" charset="0"/>
                  <a:ea typeface="Cambria Math" panose="02040503050406030204" pitchFamily="18" charset="0"/>
                </a:rPr>
                <a:t>+1,o1 </a:t>
              </a:r>
              <a:r>
                <a:rPr lang="en-US" b="0" i="0" baseline="-25000">
                  <a:latin typeface="Cambria Math" panose="02040503050406030204" pitchFamily="18" charset="0"/>
                  <a:ea typeface="Cambria Math" panose="02040503050406030204" pitchFamily="18" charset="0"/>
                </a:rPr>
                <a:t>"</a:t>
              </a:r>
              <a:r>
                <a:rPr lang="fr-FR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– X</a:t>
              </a:r>
              <a:r>
                <a:rPr lang="fr-FR" baseline="-25000">
                  <a:latin typeface="Cambria Math" panose="02040503050406030204" pitchFamily="18" charset="0"/>
                  <a:ea typeface="Cambria Math" panose="02040503050406030204" pitchFamily="18" charset="0"/>
                </a:rPr>
                <a:t>n+1,o2 </a:t>
              </a:r>
              <a:r>
                <a:rPr lang="fr-FR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||</a:t>
              </a:r>
            </a:p>
          </dgm:t>
        </dgm:pt>
      </mc:Fallback>
    </mc:AlternateContent>
    <dgm:pt modelId="{4C4C09B1-5AAF-4EAE-AD97-94A1A2A17B32}" type="parTrans" cxnId="{69253694-815D-4161-81F6-847FE709D264}">
      <dgm:prSet/>
      <dgm:spPr/>
      <dgm:t>
        <a:bodyPr/>
        <a:lstStyle/>
        <a:p>
          <a:endParaRPr lang="fr-FR"/>
        </a:p>
      </dgm:t>
    </dgm:pt>
    <dgm:pt modelId="{E88399FD-B5CA-4421-ABC2-F201D8105775}" type="sibTrans" cxnId="{69253694-815D-4161-81F6-847FE709D264}">
      <dgm:prSet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6D3F817C-0350-4818-85C5-137DB3A4DC93}">
          <dgm:prSet phldrT="[Texte]"/>
          <dgm:spPr>
            <a:gradFill flip="none" rotWithShape="1">
              <a:gsLst>
                <a:gs pos="0">
                  <a:srgbClr val="C0504F"/>
                </a:gs>
                <a:gs pos="100000">
                  <a:srgbClr val="8264A2"/>
                </a:gs>
              </a:gsLst>
              <a:lin ang="2700000" scaled="1"/>
              <a:tileRect/>
            </a:gradFill>
          </dgm:spPr>
          <dgm:t>
            <a:bodyPr/>
            <a:lstStyle/>
            <a:p>
              <a:r>
                <a:rPr lang="fr-FR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14:m>
                <m:oMath xmlns:m="http://schemas.openxmlformats.org/officeDocument/2006/math">
                  <m:r>
                    <a:rPr lang="fr-FR" i="1" baseline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𝜀</m:t>
                  </m:r>
                  <m:r>
                    <a:rPr lang="fr-FR" b="0" i="1" baseline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&gt; </m:t>
                  </m:r>
                </m:oMath>
              </a14:m>
              <a:r>
                <a:rPr lang="fr-FR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fr-FR" baseline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  <a:r>
                <a:rPr lang="fr-FR" baseline="-25000" err="1">
                  <a:latin typeface="Cambria Math" panose="02040503050406030204" pitchFamily="18" charset="0"/>
                  <a:ea typeface="Cambria Math" panose="02040503050406030204" pitchFamily="18" charset="0"/>
                </a:rPr>
                <a:t>tol</a:t>
              </a:r>
              <a:r>
                <a:rPr lang="fr-FR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 + </a:t>
              </a:r>
              <a:r>
                <a:rPr lang="fr-FR" baseline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  <a:r>
                <a:rPr lang="fr-FR" baseline="-25000" err="1">
                  <a:latin typeface="Cambria Math" panose="02040503050406030204" pitchFamily="18" charset="0"/>
                  <a:ea typeface="Cambria Math" panose="02040503050406030204" pitchFamily="18" charset="0"/>
                </a:rPr>
                <a:t>tol</a:t>
              </a:r>
              <a:r>
                <a:rPr lang="fr-FR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 * ||X</a:t>
              </a:r>
              <a:r>
                <a:rPr lang="fr-FR" baseline="-25000">
                  <a:latin typeface="Cambria Math" panose="02040503050406030204" pitchFamily="18" charset="0"/>
                  <a:ea typeface="Cambria Math" panose="02040503050406030204" pitchFamily="18" charset="0"/>
                </a:rPr>
                <a:t>n+1,o1</a:t>
              </a:r>
              <a:r>
                <a:rPr lang="fr-FR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|| ?</a:t>
              </a:r>
            </a:p>
          </dgm:t>
        </dgm:pt>
      </mc:Choice>
      <mc:Fallback xmlns="">
        <dgm:pt modelId="{6D3F817C-0350-4818-85C5-137DB3A4DC93}">
          <dgm:prSet phldrT="[Texte]"/>
          <dgm:spPr>
            <a:gradFill flip="none" rotWithShape="1">
              <a:gsLst>
                <a:gs pos="0">
                  <a:srgbClr val="C0504F"/>
                </a:gs>
                <a:gs pos="100000">
                  <a:srgbClr val="8264A2"/>
                </a:gs>
              </a:gsLst>
              <a:lin ang="2700000" scaled="1"/>
              <a:tileRect/>
            </a:gradFill>
          </dgm:spPr>
          <dgm:t>
            <a:bodyPr/>
            <a:lstStyle/>
            <a:p>
              <a:r>
                <a:rPr lang="fr-FR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fr-FR" i="0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𝜀</a:t>
              </a:r>
              <a:r>
                <a:rPr lang="fr-FR" b="0" i="0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&gt; </a:t>
              </a:r>
              <a:r>
                <a:rPr lang="fr-FR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fr-FR" baseline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  <a:r>
                <a:rPr lang="fr-FR" baseline="-25000" err="1">
                  <a:latin typeface="Cambria Math" panose="02040503050406030204" pitchFamily="18" charset="0"/>
                  <a:ea typeface="Cambria Math" panose="02040503050406030204" pitchFamily="18" charset="0"/>
                </a:rPr>
                <a:t>tol</a:t>
              </a:r>
              <a:r>
                <a:rPr lang="fr-FR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 + </a:t>
              </a:r>
              <a:r>
                <a:rPr lang="fr-FR" baseline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  <a:r>
                <a:rPr lang="fr-FR" baseline="-25000" err="1">
                  <a:latin typeface="Cambria Math" panose="02040503050406030204" pitchFamily="18" charset="0"/>
                  <a:ea typeface="Cambria Math" panose="02040503050406030204" pitchFamily="18" charset="0"/>
                </a:rPr>
                <a:t>tol</a:t>
              </a:r>
              <a:r>
                <a:rPr lang="fr-FR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 * ||X</a:t>
              </a:r>
              <a:r>
                <a:rPr lang="fr-FR" baseline="-25000">
                  <a:latin typeface="Cambria Math" panose="02040503050406030204" pitchFamily="18" charset="0"/>
                  <a:ea typeface="Cambria Math" panose="02040503050406030204" pitchFamily="18" charset="0"/>
                </a:rPr>
                <a:t>n+1,o1</a:t>
              </a:r>
              <a:r>
                <a:rPr lang="fr-FR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|| ?</a:t>
              </a:r>
            </a:p>
          </dgm:t>
        </dgm:pt>
      </mc:Fallback>
    </mc:AlternateContent>
    <dgm:pt modelId="{81256A9A-0EF7-4B3C-9117-F98296BEBBBE}" type="parTrans" cxnId="{16131A6C-8013-4A61-B9DF-339E6CE20EC8}">
      <dgm:prSet/>
      <dgm:spPr/>
      <dgm:t>
        <a:bodyPr/>
        <a:lstStyle/>
        <a:p>
          <a:endParaRPr lang="fr-FR"/>
        </a:p>
      </dgm:t>
    </dgm:pt>
    <dgm:pt modelId="{5B457575-B67C-4527-B468-47AC51681FE6}" type="sibTrans" cxnId="{16131A6C-8013-4A61-B9DF-339E6CE20EC8}">
      <dgm:prSet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C75423D2-C18A-45CA-B6C5-7794969EEAC1}">
          <dgm:prSet phldrT="[Texte]"/>
          <dgm:spPr>
            <a:gradFill flip="none" rotWithShape="1">
              <a:gsLst>
                <a:gs pos="0">
                  <a:srgbClr val="C0504F"/>
                </a:gs>
                <a:gs pos="100000">
                  <a:srgbClr val="8264A2"/>
                </a:gs>
              </a:gsLst>
              <a:lin ang="2700000" scaled="1"/>
              <a:tileRect/>
            </a:gra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FR" b="0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fr-F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b="0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b="0" i="0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fr-FR" b="0" i="1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 ∗ ∆</m:t>
                        </m:r>
                        <m:r>
                          <a:rPr lang="fr-FR" b="0" i="1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𝑡𝑛</m:t>
                        </m:r>
                        <m:r>
                          <a:rPr lang="fr-FR" b="0" i="1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∆</m:t>
                        </m:r>
                        <m:r>
                          <a:rPr lang="fr-FR" b="0" i="1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𝑡𝑛𝑚𝑖𝑛</m:t>
                        </m:r>
                      </m:e>
                    </m:d>
                  </m:oMath>
                </m:oMathPara>
              </a14:m>
              <a:endParaRPr lang="fr-FR" b="0" baseline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r>
                <a:rPr lang="fr-FR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n = n</a:t>
              </a:r>
            </a:p>
          </dgm:t>
        </dgm:pt>
      </mc:Choice>
      <mc:Fallback xmlns="">
        <dgm:pt modelId="{C75423D2-C18A-45CA-B6C5-7794969EEAC1}">
          <dgm:prSet phldrT="[Texte]"/>
          <dgm:spPr>
            <a:gradFill flip="none" rotWithShape="1">
              <a:gsLst>
                <a:gs pos="0">
                  <a:srgbClr val="C0504F"/>
                </a:gs>
                <a:gs pos="100000">
                  <a:srgbClr val="8264A2"/>
                </a:gs>
              </a:gsLst>
              <a:lin ang="2700000" scaled="1"/>
              <a:tileRect/>
            </a:gradFill>
          </dgm:spPr>
          <dgm:t>
            <a:bodyPr/>
            <a:lstStyle/>
            <a:p>
              <a:pPr/>
              <a:r>
                <a:rPr lang="fr-FR" i="0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∆</a:t>
              </a:r>
              <a:r>
                <a:rPr lang="fr-FR" b="0" i="0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𝑡</a:t>
              </a:r>
              <a:r>
                <a:rPr lang="fr-FR" b="0" i="0" baseline="-25000">
                  <a:latin typeface="Cambria Math" panose="02040503050406030204" pitchFamily="18" charset="0"/>
                  <a:ea typeface="Cambria Math" panose="02040503050406030204" pitchFamily="18" charset="0"/>
                </a:rPr>
                <a:t>𝑛</a:t>
              </a:r>
              <a:r>
                <a:rPr lang="fr-FR" b="0" i="0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=max(0.5 ∗ ∆𝑡𝑛 , ∆𝑡𝑛𝑚𝑖𝑛)</a:t>
              </a:r>
              <a:endParaRPr lang="fr-FR" b="0" baseline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r>
                <a:rPr lang="fr-FR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n = n</a:t>
              </a:r>
            </a:p>
          </dgm:t>
        </dgm:pt>
      </mc:Fallback>
    </mc:AlternateContent>
    <dgm:pt modelId="{22699B62-1F73-4DC3-A3CC-D03044D83CB2}" type="parTrans" cxnId="{6DCBBFC4-47E3-487D-ADC0-08BBB4A67A44}">
      <dgm:prSet/>
      <dgm:spPr/>
      <dgm:t>
        <a:bodyPr/>
        <a:lstStyle/>
        <a:p>
          <a:endParaRPr lang="fr-FR"/>
        </a:p>
      </dgm:t>
    </dgm:pt>
    <dgm:pt modelId="{7FAE8D5A-9035-4181-8EB5-9B60DD44CADC}" type="sibTrans" cxnId="{6DCBBFC4-47E3-487D-ADC0-08BBB4A67A44}">
      <dgm:prSet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898D9418-A104-4E60-A573-B3A0EC5038AB}">
          <dgm:prSet phldrT="[Texte]"/>
          <dgm:spPr>
            <a:gradFill flip="none" rotWithShape="1">
              <a:gsLst>
                <a:gs pos="0">
                  <a:srgbClr val="C0504F"/>
                </a:gs>
                <a:gs pos="100000">
                  <a:srgbClr val="8264A2"/>
                </a:gs>
              </a:gsLst>
              <a:lin ang="2700000" scaled="1"/>
              <a:tileRect/>
            </a:gradFill>
          </dgm:spPr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FR" b="0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fr-F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+1=</m:t>
                    </m:r>
                    <m:r>
                      <m:rPr>
                        <m:sty m:val="p"/>
                      </m:rPr>
                      <a:rPr lang="fr-FR" b="0" i="0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fr-FR" b="0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d>
                      <m:dPr>
                        <m:ctrlPr>
                          <a:rPr lang="fr-FR" b="0" i="1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1.5 ∗ ∆</m:t>
                        </m:r>
                        <m:r>
                          <a:rPr lang="fr-FR" b="0" i="1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𝑡𝑛</m:t>
                        </m:r>
                        <m:r>
                          <a:rPr lang="fr-FR" b="0" i="1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∆</m:t>
                        </m:r>
                        <m:r>
                          <a:rPr lang="fr-FR" b="0" i="1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𝑡𝑛𝑚𝑎𝑥</m:t>
                        </m:r>
                      </m:e>
                    </m:d>
                  </m:oMath>
                </m:oMathPara>
              </a14:m>
              <a:endParaRPr lang="fr-FR" b="0" baseline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r>
                <a:rPr lang="fr-FR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On garde X</a:t>
              </a:r>
              <a:r>
                <a:rPr lang="fr-FR" baseline="-25000">
                  <a:latin typeface="Cambria Math" panose="02040503050406030204" pitchFamily="18" charset="0"/>
                  <a:ea typeface="Cambria Math" panose="02040503050406030204" pitchFamily="18" charset="0"/>
                </a:rPr>
                <a:t>n+1</a:t>
              </a:r>
              <a:r>
                <a:rPr lang="fr-FR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, n = n+1</a:t>
              </a:r>
            </a:p>
          </dgm:t>
        </dgm:pt>
      </mc:Choice>
      <mc:Fallback xmlns="">
        <dgm:pt modelId="{898D9418-A104-4E60-A573-B3A0EC5038AB}">
          <dgm:prSet phldrT="[Texte]"/>
          <dgm:spPr>
            <a:gradFill flip="none" rotWithShape="1">
              <a:gsLst>
                <a:gs pos="0">
                  <a:srgbClr val="C0504F"/>
                </a:gs>
                <a:gs pos="100000">
                  <a:srgbClr val="8264A2"/>
                </a:gs>
              </a:gsLst>
              <a:lin ang="2700000" scaled="1"/>
              <a:tileRect/>
            </a:gradFill>
          </dgm:spPr>
          <dgm:t>
            <a:bodyPr/>
            <a:lstStyle/>
            <a:p>
              <a:pPr/>
              <a:r>
                <a:rPr lang="fr-FR" i="0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∆</a:t>
              </a:r>
              <a:r>
                <a:rPr lang="fr-FR" b="0" i="0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𝑡</a:t>
              </a:r>
              <a:r>
                <a:rPr lang="fr-FR" b="0" i="0" baseline="-25000">
                  <a:latin typeface="Cambria Math" panose="02040503050406030204" pitchFamily="18" charset="0"/>
                  <a:ea typeface="Cambria Math" panose="02040503050406030204" pitchFamily="18" charset="0"/>
                </a:rPr>
                <a:t>𝑛+1=</a:t>
              </a:r>
              <a:r>
                <a:rPr lang="fr-FR" b="0" i="0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m𝑖𝑛(1.5 ∗ ∆𝑡𝑛 , ∆𝑡𝑛𝑚𝑎𝑥)</a:t>
              </a:r>
              <a:endParaRPr lang="fr-FR" b="0" baseline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r>
                <a:rPr lang="fr-FR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On garde X</a:t>
              </a:r>
              <a:r>
                <a:rPr lang="fr-FR" baseline="-25000">
                  <a:latin typeface="Cambria Math" panose="02040503050406030204" pitchFamily="18" charset="0"/>
                  <a:ea typeface="Cambria Math" panose="02040503050406030204" pitchFamily="18" charset="0"/>
                </a:rPr>
                <a:t>n+1</a:t>
              </a:r>
              <a:r>
                <a:rPr lang="fr-FR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, n = n+1</a:t>
              </a:r>
            </a:p>
          </dgm:t>
        </dgm:pt>
      </mc:Fallback>
    </mc:AlternateContent>
    <dgm:pt modelId="{DD7CED98-7544-4C3B-99A1-A5C45623F608}" type="parTrans" cxnId="{FCD90A98-E37E-4573-92D0-BF9B5C7C5711}">
      <dgm:prSet/>
      <dgm:spPr/>
      <dgm:t>
        <a:bodyPr/>
        <a:lstStyle/>
        <a:p>
          <a:endParaRPr lang="fr-FR"/>
        </a:p>
      </dgm:t>
    </dgm:pt>
    <dgm:pt modelId="{A4B15D95-AA0A-42EE-A9B3-EF196A156803}" type="sibTrans" cxnId="{FCD90A98-E37E-4573-92D0-BF9B5C7C5711}">
      <dgm:prSet/>
      <dgm:spPr/>
      <dgm:t>
        <a:bodyPr/>
        <a:lstStyle/>
        <a:p>
          <a:endParaRPr lang="fr-FR"/>
        </a:p>
      </dgm:t>
    </dgm:pt>
    <dgm:pt modelId="{B3875CE7-3AE1-4715-A5B9-39F4F0485868}">
      <dgm:prSet/>
      <dgm:spPr>
        <a:gradFill flip="none" rotWithShape="1">
          <a:gsLst>
            <a:gs pos="0">
              <a:srgbClr val="C0504F"/>
            </a:gs>
            <a:gs pos="100000">
              <a:srgbClr val="8264A2"/>
            </a:gs>
          </a:gsLst>
          <a:lin ang="2700000" scaled="1"/>
          <a:tileRect/>
        </a:gradFill>
      </dgm:spPr>
      <dgm:t>
        <a:bodyPr/>
        <a:lstStyle/>
        <a:p>
          <a:r>
            <a:rPr lang="fr-FR"/>
            <a:t>INITIALISATION</a:t>
          </a:r>
        </a:p>
      </dgm:t>
    </dgm:pt>
    <dgm:pt modelId="{2E4F9EFB-E097-47C7-AF6C-100B69DB6C0B}" type="parTrans" cxnId="{1332CBBA-2BF0-4A6E-8B5D-5132701D9A28}">
      <dgm:prSet/>
      <dgm:spPr/>
      <dgm:t>
        <a:bodyPr/>
        <a:lstStyle/>
        <a:p>
          <a:endParaRPr lang="fr-FR"/>
        </a:p>
      </dgm:t>
    </dgm:pt>
    <dgm:pt modelId="{21535CC8-65D7-4E48-816C-5F92AEE9F726}" type="sibTrans" cxnId="{1332CBBA-2BF0-4A6E-8B5D-5132701D9A28}">
      <dgm:prSet/>
      <dgm:spPr/>
      <dgm:t>
        <a:bodyPr/>
        <a:lstStyle/>
        <a:p>
          <a:endParaRPr lang="fr-FR"/>
        </a:p>
      </dgm:t>
    </dgm:pt>
    <dgm:pt modelId="{8542FA6D-ACEA-4072-BAC2-3ABF19041271}" type="pres">
      <dgm:prSet presAssocID="{34DEBC18-6934-432A-A053-F7CB4B5298C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9DE169F-E43D-4B71-8E9D-87272111C804}" type="pres">
      <dgm:prSet presAssocID="{B3875CE7-3AE1-4715-A5B9-39F4F0485868}" presName="hierRoot1" presStyleCnt="0">
        <dgm:presLayoutVars>
          <dgm:hierBranch val="init"/>
        </dgm:presLayoutVars>
      </dgm:prSet>
      <dgm:spPr/>
    </dgm:pt>
    <dgm:pt modelId="{B48AA1C7-1F8F-4E0F-A58E-8C420EDADA03}" type="pres">
      <dgm:prSet presAssocID="{B3875CE7-3AE1-4715-A5B9-39F4F0485868}" presName="rootComposite1" presStyleCnt="0"/>
      <dgm:spPr/>
    </dgm:pt>
    <dgm:pt modelId="{B32FDBE6-28ED-4283-A749-09003BD71EB7}" type="pres">
      <dgm:prSet presAssocID="{B3875CE7-3AE1-4715-A5B9-39F4F0485868}" presName="rootText1" presStyleLbl="node0" presStyleIdx="0" presStyleCnt="1" custScaleX="129973" custScaleY="79541" custLinFactNeighborX="0" custLinFactNeighborY="418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26D1238-E14D-4052-A78E-05470BDC617F}" type="pres">
      <dgm:prSet presAssocID="{B3875CE7-3AE1-4715-A5B9-39F4F0485868}" presName="rootConnector1" presStyleLbl="node1" presStyleIdx="0" presStyleCnt="0"/>
      <dgm:spPr/>
    </dgm:pt>
    <dgm:pt modelId="{00405097-BC41-4288-ABB8-5B2477B1F385}" type="pres">
      <dgm:prSet presAssocID="{B3875CE7-3AE1-4715-A5B9-39F4F0485868}" presName="hierChild2" presStyleCnt="0"/>
      <dgm:spPr/>
    </dgm:pt>
    <dgm:pt modelId="{166EFC3F-D196-40B0-9101-4DE9B98BEB12}" type="pres">
      <dgm:prSet presAssocID="{DA90D580-C52B-4898-AE46-C6EF0EF25826}" presName="Name37" presStyleLbl="parChTrans1D2" presStyleIdx="0" presStyleCnt="1"/>
      <dgm:spPr/>
    </dgm:pt>
    <dgm:pt modelId="{B414A7BD-9FF2-4185-BED9-0605B78326F8}" type="pres">
      <dgm:prSet presAssocID="{696F20A8-55D5-468C-96B2-8BD8EA5DB36F}" presName="hierRoot2" presStyleCnt="0">
        <dgm:presLayoutVars>
          <dgm:hierBranch val="init"/>
        </dgm:presLayoutVars>
      </dgm:prSet>
      <dgm:spPr/>
    </dgm:pt>
    <dgm:pt modelId="{772560A6-6C88-4D4C-9ACE-E8A59BE83155}" type="pres">
      <dgm:prSet presAssocID="{696F20A8-55D5-468C-96B2-8BD8EA5DB36F}" presName="rootComposite" presStyleCnt="0"/>
      <dgm:spPr/>
    </dgm:pt>
    <dgm:pt modelId="{9248997D-0645-4A93-9AB8-3A00EEB40032}" type="pres">
      <dgm:prSet presAssocID="{696F20A8-55D5-468C-96B2-8BD8EA5DB36F}" presName="rootText" presStyleLbl="node2" presStyleIdx="0" presStyleCnt="1" custScaleX="228516" custScaleY="69797">
        <dgm:presLayoutVars>
          <dgm:chPref val="3"/>
        </dgm:presLayoutVars>
      </dgm:prSet>
      <dgm:spPr>
        <a:prstGeom prst="roundRect">
          <a:avLst/>
        </a:prstGeom>
      </dgm:spPr>
    </dgm:pt>
    <dgm:pt modelId="{DD2694E0-B6A8-4D6A-8928-0F05DA5A71B5}" type="pres">
      <dgm:prSet presAssocID="{696F20A8-55D5-468C-96B2-8BD8EA5DB36F}" presName="rootConnector" presStyleLbl="node2" presStyleIdx="0" presStyleCnt="1"/>
      <dgm:spPr/>
    </dgm:pt>
    <dgm:pt modelId="{C20AC5DD-4978-488D-A093-0E26A72D1E55}" type="pres">
      <dgm:prSet presAssocID="{696F20A8-55D5-468C-96B2-8BD8EA5DB36F}" presName="hierChild4" presStyleCnt="0"/>
      <dgm:spPr/>
    </dgm:pt>
    <dgm:pt modelId="{DBBBC58E-697E-4D0C-B64D-41518B564062}" type="pres">
      <dgm:prSet presAssocID="{4C4C09B1-5AAF-4EAE-AD97-94A1A2A17B32}" presName="Name37" presStyleLbl="parChTrans1D3" presStyleIdx="0" presStyleCnt="1"/>
      <dgm:spPr/>
    </dgm:pt>
    <dgm:pt modelId="{9E1CC6F9-2A35-48E5-B3E8-728D93A8F8C7}" type="pres">
      <dgm:prSet presAssocID="{2403CEA8-6148-4DC6-A941-CD49BD7EFA27}" presName="hierRoot2" presStyleCnt="0">
        <dgm:presLayoutVars>
          <dgm:hierBranch val="init"/>
        </dgm:presLayoutVars>
      </dgm:prSet>
      <dgm:spPr/>
    </dgm:pt>
    <dgm:pt modelId="{2B0F2D83-DFBB-4833-A21B-32A235FCC6E4}" type="pres">
      <dgm:prSet presAssocID="{2403CEA8-6148-4DC6-A941-CD49BD7EFA27}" presName="rootComposite" presStyleCnt="0"/>
      <dgm:spPr/>
    </dgm:pt>
    <dgm:pt modelId="{FDDB3F90-C4B1-4D01-89EA-C2A3D360A5FD}" type="pres">
      <dgm:prSet presAssocID="{2403CEA8-6148-4DC6-A941-CD49BD7EFA27}" presName="rootText" presStyleLbl="node3" presStyleIdx="0" presStyleCnt="1" custScaleX="319667" custScaleY="86626" custLinFactNeighborY="-18710">
        <dgm:presLayoutVars>
          <dgm:chPref val="3"/>
        </dgm:presLayoutVars>
      </dgm:prSet>
      <dgm:spPr>
        <a:prstGeom prst="roundRect">
          <a:avLst/>
        </a:prstGeom>
      </dgm:spPr>
    </dgm:pt>
    <dgm:pt modelId="{FB90648A-6756-48B3-91AC-67DE5D6E85DE}" type="pres">
      <dgm:prSet presAssocID="{2403CEA8-6148-4DC6-A941-CD49BD7EFA27}" presName="rootConnector" presStyleLbl="node3" presStyleIdx="0" presStyleCnt="1"/>
      <dgm:spPr/>
    </dgm:pt>
    <dgm:pt modelId="{F0AFE309-118C-41C9-9348-8F522E6AADEE}" type="pres">
      <dgm:prSet presAssocID="{2403CEA8-6148-4DC6-A941-CD49BD7EFA27}" presName="hierChild4" presStyleCnt="0"/>
      <dgm:spPr/>
    </dgm:pt>
    <dgm:pt modelId="{A6FB1BE8-CE4D-471A-BD50-4DD8E447E9DE}" type="pres">
      <dgm:prSet presAssocID="{81256A9A-0EF7-4B3C-9117-F98296BEBBBE}" presName="Name37" presStyleLbl="parChTrans1D4" presStyleIdx="0" presStyleCnt="3"/>
      <dgm:spPr/>
    </dgm:pt>
    <dgm:pt modelId="{32BFB92D-96C3-4959-98F4-579D1F182C0A}" type="pres">
      <dgm:prSet presAssocID="{6D3F817C-0350-4818-85C5-137DB3A4DC93}" presName="hierRoot2" presStyleCnt="0">
        <dgm:presLayoutVars>
          <dgm:hierBranch/>
        </dgm:presLayoutVars>
      </dgm:prSet>
      <dgm:spPr/>
    </dgm:pt>
    <dgm:pt modelId="{50C04E32-84FF-4523-9D30-C2ACBF7A692F}" type="pres">
      <dgm:prSet presAssocID="{6D3F817C-0350-4818-85C5-137DB3A4DC93}" presName="rootComposite" presStyleCnt="0"/>
      <dgm:spPr/>
    </dgm:pt>
    <dgm:pt modelId="{0ED7E6EE-4FA1-4521-8785-C052128395A9}" type="pres">
      <dgm:prSet presAssocID="{6D3F817C-0350-4818-85C5-137DB3A4DC93}" presName="rootText" presStyleLbl="node4" presStyleIdx="0" presStyleCnt="3" custScaleX="219858" custScaleY="75279" custLinFactNeighborX="-169" custLinFactNeighborY="-25432">
        <dgm:presLayoutVars>
          <dgm:chPref val="3"/>
        </dgm:presLayoutVars>
      </dgm:prSet>
      <dgm:spPr>
        <a:prstGeom prst="roundRect">
          <a:avLst/>
        </a:prstGeom>
      </dgm:spPr>
    </dgm:pt>
    <dgm:pt modelId="{C59AED7E-93C7-4511-B867-0ABDF205ED18}" type="pres">
      <dgm:prSet presAssocID="{6D3F817C-0350-4818-85C5-137DB3A4DC93}" presName="rootConnector" presStyleLbl="node4" presStyleIdx="0" presStyleCnt="3"/>
      <dgm:spPr/>
    </dgm:pt>
    <dgm:pt modelId="{04D30C90-1136-4274-BF02-84FDAAF14BE9}" type="pres">
      <dgm:prSet presAssocID="{6D3F817C-0350-4818-85C5-137DB3A4DC93}" presName="hierChild4" presStyleCnt="0"/>
      <dgm:spPr/>
    </dgm:pt>
    <dgm:pt modelId="{B0FED275-B4F4-4152-B7A2-C4B6D6945DE8}" type="pres">
      <dgm:prSet presAssocID="{22699B62-1F73-4DC3-A3CC-D03044D83CB2}" presName="Name35" presStyleLbl="parChTrans1D4" presStyleIdx="1" presStyleCnt="3"/>
      <dgm:spPr/>
    </dgm:pt>
    <dgm:pt modelId="{BC209044-0A14-48B5-BBFB-4B6218129217}" type="pres">
      <dgm:prSet presAssocID="{C75423D2-C18A-45CA-B6C5-7794969EEAC1}" presName="hierRoot2" presStyleCnt="0">
        <dgm:presLayoutVars>
          <dgm:hierBranch val="init"/>
        </dgm:presLayoutVars>
      </dgm:prSet>
      <dgm:spPr/>
    </dgm:pt>
    <dgm:pt modelId="{AC1BCF83-4864-40C0-8750-A39E111128B8}" type="pres">
      <dgm:prSet presAssocID="{C75423D2-C18A-45CA-B6C5-7794969EEAC1}" presName="rootComposite" presStyleCnt="0"/>
      <dgm:spPr/>
    </dgm:pt>
    <dgm:pt modelId="{5E3D7DE7-6105-4718-972F-FD4BDEEB0D49}" type="pres">
      <dgm:prSet presAssocID="{C75423D2-C18A-45CA-B6C5-7794969EEAC1}" presName="rootText" presStyleLbl="node4" presStyleIdx="1" presStyleCnt="3" custScaleX="272225">
        <dgm:presLayoutVars>
          <dgm:chPref val="3"/>
        </dgm:presLayoutVars>
      </dgm:prSet>
      <dgm:spPr>
        <a:prstGeom prst="roundRect">
          <a:avLst/>
        </a:prstGeom>
      </dgm:spPr>
    </dgm:pt>
    <dgm:pt modelId="{FEDBDF26-D599-4C0D-B86F-E77D94605A07}" type="pres">
      <dgm:prSet presAssocID="{C75423D2-C18A-45CA-B6C5-7794969EEAC1}" presName="rootConnector" presStyleLbl="node4" presStyleIdx="1" presStyleCnt="3"/>
      <dgm:spPr/>
    </dgm:pt>
    <dgm:pt modelId="{9646CA6B-36FD-460D-B990-CFD99B98BFCC}" type="pres">
      <dgm:prSet presAssocID="{C75423D2-C18A-45CA-B6C5-7794969EEAC1}" presName="hierChild4" presStyleCnt="0"/>
      <dgm:spPr/>
    </dgm:pt>
    <dgm:pt modelId="{19BCC8F8-768A-4F02-81BD-6C66291369D4}" type="pres">
      <dgm:prSet presAssocID="{C75423D2-C18A-45CA-B6C5-7794969EEAC1}" presName="hierChild5" presStyleCnt="0"/>
      <dgm:spPr/>
    </dgm:pt>
    <dgm:pt modelId="{AC5E5E32-6EAA-43A0-A6C2-16082170CE2D}" type="pres">
      <dgm:prSet presAssocID="{DD7CED98-7544-4C3B-99A1-A5C45623F608}" presName="Name35" presStyleLbl="parChTrans1D4" presStyleIdx="2" presStyleCnt="3"/>
      <dgm:spPr/>
    </dgm:pt>
    <dgm:pt modelId="{4C5D3187-9F15-4922-B656-65BC3F1BBF31}" type="pres">
      <dgm:prSet presAssocID="{898D9418-A104-4E60-A573-B3A0EC5038AB}" presName="hierRoot2" presStyleCnt="0">
        <dgm:presLayoutVars>
          <dgm:hierBranch val="init"/>
        </dgm:presLayoutVars>
      </dgm:prSet>
      <dgm:spPr/>
    </dgm:pt>
    <dgm:pt modelId="{C4BCB7D2-AE59-4783-BA8C-21D431AF4533}" type="pres">
      <dgm:prSet presAssocID="{898D9418-A104-4E60-A573-B3A0EC5038AB}" presName="rootComposite" presStyleCnt="0"/>
      <dgm:spPr/>
    </dgm:pt>
    <dgm:pt modelId="{C2875C74-DC5B-4B01-810D-C49D7A11C954}" type="pres">
      <dgm:prSet presAssocID="{898D9418-A104-4E60-A573-B3A0EC5038AB}" presName="rootText" presStyleLbl="node4" presStyleIdx="2" presStyleCnt="3" custScaleX="267005">
        <dgm:presLayoutVars>
          <dgm:chPref val="3"/>
        </dgm:presLayoutVars>
      </dgm:prSet>
      <dgm:spPr>
        <a:prstGeom prst="roundRect">
          <a:avLst/>
        </a:prstGeom>
      </dgm:spPr>
    </dgm:pt>
    <dgm:pt modelId="{DCA21487-F110-420A-85A3-885D25C29BE1}" type="pres">
      <dgm:prSet presAssocID="{898D9418-A104-4E60-A573-B3A0EC5038AB}" presName="rootConnector" presStyleLbl="node4" presStyleIdx="2" presStyleCnt="3"/>
      <dgm:spPr/>
    </dgm:pt>
    <dgm:pt modelId="{E0175807-19D5-43F7-8C83-0E2E1FCDC08F}" type="pres">
      <dgm:prSet presAssocID="{898D9418-A104-4E60-A573-B3A0EC5038AB}" presName="hierChild4" presStyleCnt="0"/>
      <dgm:spPr/>
    </dgm:pt>
    <dgm:pt modelId="{96CAA551-9AD2-46ED-8365-18CFA3E7DCE0}" type="pres">
      <dgm:prSet presAssocID="{898D9418-A104-4E60-A573-B3A0EC5038AB}" presName="hierChild5" presStyleCnt="0"/>
      <dgm:spPr/>
    </dgm:pt>
    <dgm:pt modelId="{D617B323-E27A-4FF8-A965-9EA1E11E6CA9}" type="pres">
      <dgm:prSet presAssocID="{6D3F817C-0350-4818-85C5-137DB3A4DC93}" presName="hierChild5" presStyleCnt="0"/>
      <dgm:spPr/>
    </dgm:pt>
    <dgm:pt modelId="{E412A067-701A-4691-8936-8BA4ACE2760D}" type="pres">
      <dgm:prSet presAssocID="{2403CEA8-6148-4DC6-A941-CD49BD7EFA27}" presName="hierChild5" presStyleCnt="0"/>
      <dgm:spPr/>
    </dgm:pt>
    <dgm:pt modelId="{879E32D8-EED3-4E21-8FAF-C4F9D239A901}" type="pres">
      <dgm:prSet presAssocID="{696F20A8-55D5-468C-96B2-8BD8EA5DB36F}" presName="hierChild5" presStyleCnt="0"/>
      <dgm:spPr/>
    </dgm:pt>
    <dgm:pt modelId="{A167CCF7-DAEC-4E2B-B1AA-CFE5B58359B9}" type="pres">
      <dgm:prSet presAssocID="{B3875CE7-3AE1-4715-A5B9-39F4F0485868}" presName="hierChild3" presStyleCnt="0"/>
      <dgm:spPr/>
    </dgm:pt>
  </dgm:ptLst>
  <dgm:cxnLst>
    <dgm:cxn modelId="{76B1DB09-DFDE-4DFE-848C-88E8FC5796F0}" type="presOf" srcId="{B3875CE7-3AE1-4715-A5B9-39F4F0485868}" destId="{B32FDBE6-28ED-4283-A749-09003BD71EB7}" srcOrd="0" destOrd="0" presId="urn:microsoft.com/office/officeart/2005/8/layout/orgChart1"/>
    <dgm:cxn modelId="{C46CAF0B-BAE2-4648-A11C-65D6CB784FB9}" type="presOf" srcId="{C75423D2-C18A-45CA-B6C5-7794969EEAC1}" destId="{FEDBDF26-D599-4C0D-B86F-E77D94605A07}" srcOrd="1" destOrd="0" presId="urn:microsoft.com/office/officeart/2005/8/layout/orgChart1"/>
    <dgm:cxn modelId="{6129882B-ED4E-4198-A2BD-E502AE42A9A5}" srcId="{B3875CE7-3AE1-4715-A5B9-39F4F0485868}" destId="{696F20A8-55D5-468C-96B2-8BD8EA5DB36F}" srcOrd="0" destOrd="0" parTransId="{DA90D580-C52B-4898-AE46-C6EF0EF25826}" sibTransId="{034916DD-B54A-4859-967B-3CEFEDAB5E5D}"/>
    <dgm:cxn modelId="{74CEB445-4A41-4068-8658-E6911BB4A039}" type="presOf" srcId="{696F20A8-55D5-468C-96B2-8BD8EA5DB36F}" destId="{DD2694E0-B6A8-4D6A-8928-0F05DA5A71B5}" srcOrd="1" destOrd="0" presId="urn:microsoft.com/office/officeart/2005/8/layout/orgChart1"/>
    <dgm:cxn modelId="{59193E69-EB09-41F9-B397-42C13279A9D1}" type="presOf" srcId="{6D3F817C-0350-4818-85C5-137DB3A4DC93}" destId="{0ED7E6EE-4FA1-4521-8785-C052128395A9}" srcOrd="0" destOrd="0" presId="urn:microsoft.com/office/officeart/2005/8/layout/orgChart1"/>
    <dgm:cxn modelId="{16131A6C-8013-4A61-B9DF-339E6CE20EC8}" srcId="{2403CEA8-6148-4DC6-A941-CD49BD7EFA27}" destId="{6D3F817C-0350-4818-85C5-137DB3A4DC93}" srcOrd="0" destOrd="0" parTransId="{81256A9A-0EF7-4B3C-9117-F98296BEBBBE}" sibTransId="{5B457575-B67C-4527-B468-47AC51681FE6}"/>
    <dgm:cxn modelId="{E3845C81-9994-4F1D-8595-5258031109F5}" type="presOf" srcId="{22699B62-1F73-4DC3-A3CC-D03044D83CB2}" destId="{B0FED275-B4F4-4152-B7A2-C4B6D6945DE8}" srcOrd="0" destOrd="0" presId="urn:microsoft.com/office/officeart/2005/8/layout/orgChart1"/>
    <dgm:cxn modelId="{DC92318B-7FB8-496C-A563-4DA2C6F8B879}" type="presOf" srcId="{898D9418-A104-4E60-A573-B3A0EC5038AB}" destId="{DCA21487-F110-420A-85A3-885D25C29BE1}" srcOrd="1" destOrd="0" presId="urn:microsoft.com/office/officeart/2005/8/layout/orgChart1"/>
    <dgm:cxn modelId="{69253694-815D-4161-81F6-847FE709D264}" srcId="{696F20A8-55D5-468C-96B2-8BD8EA5DB36F}" destId="{2403CEA8-6148-4DC6-A941-CD49BD7EFA27}" srcOrd="0" destOrd="0" parTransId="{4C4C09B1-5AAF-4EAE-AD97-94A1A2A17B32}" sibTransId="{E88399FD-B5CA-4421-ABC2-F201D8105775}"/>
    <dgm:cxn modelId="{956B9B97-E822-497E-BB0C-B6309ADEBC1B}" type="presOf" srcId="{C75423D2-C18A-45CA-B6C5-7794969EEAC1}" destId="{5E3D7DE7-6105-4718-972F-FD4BDEEB0D49}" srcOrd="0" destOrd="0" presId="urn:microsoft.com/office/officeart/2005/8/layout/orgChart1"/>
    <dgm:cxn modelId="{FCD90A98-E37E-4573-92D0-BF9B5C7C5711}" srcId="{6D3F817C-0350-4818-85C5-137DB3A4DC93}" destId="{898D9418-A104-4E60-A573-B3A0EC5038AB}" srcOrd="1" destOrd="0" parTransId="{DD7CED98-7544-4C3B-99A1-A5C45623F608}" sibTransId="{A4B15D95-AA0A-42EE-A9B3-EF196A156803}"/>
    <dgm:cxn modelId="{1332CBBA-2BF0-4A6E-8B5D-5132701D9A28}" srcId="{34DEBC18-6934-432A-A053-F7CB4B5298C8}" destId="{B3875CE7-3AE1-4715-A5B9-39F4F0485868}" srcOrd="0" destOrd="0" parTransId="{2E4F9EFB-E097-47C7-AF6C-100B69DB6C0B}" sibTransId="{21535CC8-65D7-4E48-816C-5F92AEE9F726}"/>
    <dgm:cxn modelId="{3329C3BC-1FC1-42A2-9C33-91388D22E48F}" type="presOf" srcId="{2403CEA8-6148-4DC6-A941-CD49BD7EFA27}" destId="{FB90648A-6756-48B3-91AC-67DE5D6E85DE}" srcOrd="1" destOrd="0" presId="urn:microsoft.com/office/officeart/2005/8/layout/orgChart1"/>
    <dgm:cxn modelId="{D34C44BD-3F4A-4578-9DEF-D3F71AC8FC6A}" type="presOf" srcId="{81256A9A-0EF7-4B3C-9117-F98296BEBBBE}" destId="{A6FB1BE8-CE4D-471A-BD50-4DD8E447E9DE}" srcOrd="0" destOrd="0" presId="urn:microsoft.com/office/officeart/2005/8/layout/orgChart1"/>
    <dgm:cxn modelId="{692A4DC1-5D32-4D21-BD70-FD29E2571C64}" type="presOf" srcId="{4C4C09B1-5AAF-4EAE-AD97-94A1A2A17B32}" destId="{DBBBC58E-697E-4D0C-B64D-41518B564062}" srcOrd="0" destOrd="0" presId="urn:microsoft.com/office/officeart/2005/8/layout/orgChart1"/>
    <dgm:cxn modelId="{F3BB8DC1-FBB0-4589-A0AA-D1B8AEF0DFC2}" type="presOf" srcId="{34DEBC18-6934-432A-A053-F7CB4B5298C8}" destId="{8542FA6D-ACEA-4072-BAC2-3ABF19041271}" srcOrd="0" destOrd="0" presId="urn:microsoft.com/office/officeart/2005/8/layout/orgChart1"/>
    <dgm:cxn modelId="{6DCBBFC4-47E3-487D-ADC0-08BBB4A67A44}" srcId="{6D3F817C-0350-4818-85C5-137DB3A4DC93}" destId="{C75423D2-C18A-45CA-B6C5-7794969EEAC1}" srcOrd="0" destOrd="0" parTransId="{22699B62-1F73-4DC3-A3CC-D03044D83CB2}" sibTransId="{7FAE8D5A-9035-4181-8EB5-9B60DD44CADC}"/>
    <dgm:cxn modelId="{0459D5C8-F38F-467C-A8F0-70DF2E9B132A}" type="presOf" srcId="{DA90D580-C52B-4898-AE46-C6EF0EF25826}" destId="{166EFC3F-D196-40B0-9101-4DE9B98BEB12}" srcOrd="0" destOrd="0" presId="urn:microsoft.com/office/officeart/2005/8/layout/orgChart1"/>
    <dgm:cxn modelId="{9B2079C9-19A9-488A-8A4F-9C73ADA2700C}" type="presOf" srcId="{B3875CE7-3AE1-4715-A5B9-39F4F0485868}" destId="{126D1238-E14D-4052-A78E-05470BDC617F}" srcOrd="1" destOrd="0" presId="urn:microsoft.com/office/officeart/2005/8/layout/orgChart1"/>
    <dgm:cxn modelId="{7F2252CC-B6C3-4E99-818D-F7FB3ED54A74}" type="presOf" srcId="{898D9418-A104-4E60-A573-B3A0EC5038AB}" destId="{C2875C74-DC5B-4B01-810D-C49D7A11C954}" srcOrd="0" destOrd="0" presId="urn:microsoft.com/office/officeart/2005/8/layout/orgChart1"/>
    <dgm:cxn modelId="{FE2D68CF-166C-490C-AD21-A16D7E504271}" type="presOf" srcId="{696F20A8-55D5-468C-96B2-8BD8EA5DB36F}" destId="{9248997D-0645-4A93-9AB8-3A00EEB40032}" srcOrd="0" destOrd="0" presId="urn:microsoft.com/office/officeart/2005/8/layout/orgChart1"/>
    <dgm:cxn modelId="{85811CDC-6470-4851-99F2-EA65DC5694E0}" type="presOf" srcId="{2403CEA8-6148-4DC6-A941-CD49BD7EFA27}" destId="{FDDB3F90-C4B1-4D01-89EA-C2A3D360A5FD}" srcOrd="0" destOrd="0" presId="urn:microsoft.com/office/officeart/2005/8/layout/orgChart1"/>
    <dgm:cxn modelId="{AEF8A6DF-D189-4CB7-9C01-753F25964119}" type="presOf" srcId="{DD7CED98-7544-4C3B-99A1-A5C45623F608}" destId="{AC5E5E32-6EAA-43A0-A6C2-16082170CE2D}" srcOrd="0" destOrd="0" presId="urn:microsoft.com/office/officeart/2005/8/layout/orgChart1"/>
    <dgm:cxn modelId="{A979D8E6-C7C5-49A2-B2F9-FED878AD7B98}" type="presOf" srcId="{6D3F817C-0350-4818-85C5-137DB3A4DC93}" destId="{C59AED7E-93C7-4511-B867-0ABDF205ED18}" srcOrd="1" destOrd="0" presId="urn:microsoft.com/office/officeart/2005/8/layout/orgChart1"/>
    <dgm:cxn modelId="{5DF96347-7B0F-4CE6-93C4-4A1BB057E859}" type="presParOf" srcId="{8542FA6D-ACEA-4072-BAC2-3ABF19041271}" destId="{39DE169F-E43D-4B71-8E9D-87272111C804}" srcOrd="0" destOrd="0" presId="urn:microsoft.com/office/officeart/2005/8/layout/orgChart1"/>
    <dgm:cxn modelId="{BA1FF1E5-F5A8-4E21-A56B-F7D8675EFD2C}" type="presParOf" srcId="{39DE169F-E43D-4B71-8E9D-87272111C804}" destId="{B48AA1C7-1F8F-4E0F-A58E-8C420EDADA03}" srcOrd="0" destOrd="0" presId="urn:microsoft.com/office/officeart/2005/8/layout/orgChart1"/>
    <dgm:cxn modelId="{4CCAD224-30E9-441D-873E-E6A5959CA198}" type="presParOf" srcId="{B48AA1C7-1F8F-4E0F-A58E-8C420EDADA03}" destId="{B32FDBE6-28ED-4283-A749-09003BD71EB7}" srcOrd="0" destOrd="0" presId="urn:microsoft.com/office/officeart/2005/8/layout/orgChart1"/>
    <dgm:cxn modelId="{93200AD8-2FCC-42DD-A568-923A4254B3F6}" type="presParOf" srcId="{B48AA1C7-1F8F-4E0F-A58E-8C420EDADA03}" destId="{126D1238-E14D-4052-A78E-05470BDC617F}" srcOrd="1" destOrd="0" presId="urn:microsoft.com/office/officeart/2005/8/layout/orgChart1"/>
    <dgm:cxn modelId="{06FC30D5-2D15-4122-928B-F23B87F1F5A5}" type="presParOf" srcId="{39DE169F-E43D-4B71-8E9D-87272111C804}" destId="{00405097-BC41-4288-ABB8-5B2477B1F385}" srcOrd="1" destOrd="0" presId="urn:microsoft.com/office/officeart/2005/8/layout/orgChart1"/>
    <dgm:cxn modelId="{35D388DD-7E5F-418A-87DC-0C7B318A5FEE}" type="presParOf" srcId="{00405097-BC41-4288-ABB8-5B2477B1F385}" destId="{166EFC3F-D196-40B0-9101-4DE9B98BEB12}" srcOrd="0" destOrd="0" presId="urn:microsoft.com/office/officeart/2005/8/layout/orgChart1"/>
    <dgm:cxn modelId="{0A68D401-99E1-49EC-A7B7-EC02028CBBF5}" type="presParOf" srcId="{00405097-BC41-4288-ABB8-5B2477B1F385}" destId="{B414A7BD-9FF2-4185-BED9-0605B78326F8}" srcOrd="1" destOrd="0" presId="urn:microsoft.com/office/officeart/2005/8/layout/orgChart1"/>
    <dgm:cxn modelId="{82355A89-F8DF-4A9F-8663-180672B50014}" type="presParOf" srcId="{B414A7BD-9FF2-4185-BED9-0605B78326F8}" destId="{772560A6-6C88-4D4C-9ACE-E8A59BE83155}" srcOrd="0" destOrd="0" presId="urn:microsoft.com/office/officeart/2005/8/layout/orgChart1"/>
    <dgm:cxn modelId="{9EB7C774-D180-4B4A-9543-15FED358F8CD}" type="presParOf" srcId="{772560A6-6C88-4D4C-9ACE-E8A59BE83155}" destId="{9248997D-0645-4A93-9AB8-3A00EEB40032}" srcOrd="0" destOrd="0" presId="urn:microsoft.com/office/officeart/2005/8/layout/orgChart1"/>
    <dgm:cxn modelId="{830445EF-9CE3-43D9-897B-086F69AB2E97}" type="presParOf" srcId="{772560A6-6C88-4D4C-9ACE-E8A59BE83155}" destId="{DD2694E0-B6A8-4D6A-8928-0F05DA5A71B5}" srcOrd="1" destOrd="0" presId="urn:microsoft.com/office/officeart/2005/8/layout/orgChart1"/>
    <dgm:cxn modelId="{0785C7EB-1E6D-4ABC-BF81-1C58660B721B}" type="presParOf" srcId="{B414A7BD-9FF2-4185-BED9-0605B78326F8}" destId="{C20AC5DD-4978-488D-A093-0E26A72D1E55}" srcOrd="1" destOrd="0" presId="urn:microsoft.com/office/officeart/2005/8/layout/orgChart1"/>
    <dgm:cxn modelId="{8A0D261C-0F99-4407-8773-1D161D7E8B2F}" type="presParOf" srcId="{C20AC5DD-4978-488D-A093-0E26A72D1E55}" destId="{DBBBC58E-697E-4D0C-B64D-41518B564062}" srcOrd="0" destOrd="0" presId="urn:microsoft.com/office/officeart/2005/8/layout/orgChart1"/>
    <dgm:cxn modelId="{37403C9C-EBF5-4E58-BE21-1EA50F9FDCEC}" type="presParOf" srcId="{C20AC5DD-4978-488D-A093-0E26A72D1E55}" destId="{9E1CC6F9-2A35-48E5-B3E8-728D93A8F8C7}" srcOrd="1" destOrd="0" presId="urn:microsoft.com/office/officeart/2005/8/layout/orgChart1"/>
    <dgm:cxn modelId="{07B06CC4-5271-4CA0-B8AF-34629411F9AA}" type="presParOf" srcId="{9E1CC6F9-2A35-48E5-B3E8-728D93A8F8C7}" destId="{2B0F2D83-DFBB-4833-A21B-32A235FCC6E4}" srcOrd="0" destOrd="0" presId="urn:microsoft.com/office/officeart/2005/8/layout/orgChart1"/>
    <dgm:cxn modelId="{44BD4653-6916-4A90-8B51-E615FAF2A5A6}" type="presParOf" srcId="{2B0F2D83-DFBB-4833-A21B-32A235FCC6E4}" destId="{FDDB3F90-C4B1-4D01-89EA-C2A3D360A5FD}" srcOrd="0" destOrd="0" presId="urn:microsoft.com/office/officeart/2005/8/layout/orgChart1"/>
    <dgm:cxn modelId="{5F2A4849-D3DF-409C-9BB7-DA2D0CA8B42A}" type="presParOf" srcId="{2B0F2D83-DFBB-4833-A21B-32A235FCC6E4}" destId="{FB90648A-6756-48B3-91AC-67DE5D6E85DE}" srcOrd="1" destOrd="0" presId="urn:microsoft.com/office/officeart/2005/8/layout/orgChart1"/>
    <dgm:cxn modelId="{1DEB04A8-AD29-4E5A-8522-4BA4F4471593}" type="presParOf" srcId="{9E1CC6F9-2A35-48E5-B3E8-728D93A8F8C7}" destId="{F0AFE309-118C-41C9-9348-8F522E6AADEE}" srcOrd="1" destOrd="0" presId="urn:microsoft.com/office/officeart/2005/8/layout/orgChart1"/>
    <dgm:cxn modelId="{C2779C34-7667-45C5-9195-D3AB7034C1EE}" type="presParOf" srcId="{F0AFE309-118C-41C9-9348-8F522E6AADEE}" destId="{A6FB1BE8-CE4D-471A-BD50-4DD8E447E9DE}" srcOrd="0" destOrd="0" presId="urn:microsoft.com/office/officeart/2005/8/layout/orgChart1"/>
    <dgm:cxn modelId="{930CAB99-29F6-49E9-8DF0-85E47753548F}" type="presParOf" srcId="{F0AFE309-118C-41C9-9348-8F522E6AADEE}" destId="{32BFB92D-96C3-4959-98F4-579D1F182C0A}" srcOrd="1" destOrd="0" presId="urn:microsoft.com/office/officeart/2005/8/layout/orgChart1"/>
    <dgm:cxn modelId="{47333735-B71A-4738-B35D-54CEA1C4290C}" type="presParOf" srcId="{32BFB92D-96C3-4959-98F4-579D1F182C0A}" destId="{50C04E32-84FF-4523-9D30-C2ACBF7A692F}" srcOrd="0" destOrd="0" presId="urn:microsoft.com/office/officeart/2005/8/layout/orgChart1"/>
    <dgm:cxn modelId="{CB726F80-66C1-4B0B-8FAB-2347155C3C28}" type="presParOf" srcId="{50C04E32-84FF-4523-9D30-C2ACBF7A692F}" destId="{0ED7E6EE-4FA1-4521-8785-C052128395A9}" srcOrd="0" destOrd="0" presId="urn:microsoft.com/office/officeart/2005/8/layout/orgChart1"/>
    <dgm:cxn modelId="{6D508457-1C10-4FFF-9254-3B190E96BFE4}" type="presParOf" srcId="{50C04E32-84FF-4523-9D30-C2ACBF7A692F}" destId="{C59AED7E-93C7-4511-B867-0ABDF205ED18}" srcOrd="1" destOrd="0" presId="urn:microsoft.com/office/officeart/2005/8/layout/orgChart1"/>
    <dgm:cxn modelId="{85C1E43E-5A52-49A3-A935-8B7D8791BCB1}" type="presParOf" srcId="{32BFB92D-96C3-4959-98F4-579D1F182C0A}" destId="{04D30C90-1136-4274-BF02-84FDAAF14BE9}" srcOrd="1" destOrd="0" presId="urn:microsoft.com/office/officeart/2005/8/layout/orgChart1"/>
    <dgm:cxn modelId="{B9AC8C95-255E-4958-88B6-80980B5CA348}" type="presParOf" srcId="{04D30C90-1136-4274-BF02-84FDAAF14BE9}" destId="{B0FED275-B4F4-4152-B7A2-C4B6D6945DE8}" srcOrd="0" destOrd="0" presId="urn:microsoft.com/office/officeart/2005/8/layout/orgChart1"/>
    <dgm:cxn modelId="{A90FE8A2-3D41-4C81-B243-DE42568A6DD2}" type="presParOf" srcId="{04D30C90-1136-4274-BF02-84FDAAF14BE9}" destId="{BC209044-0A14-48B5-BBFB-4B6218129217}" srcOrd="1" destOrd="0" presId="urn:microsoft.com/office/officeart/2005/8/layout/orgChart1"/>
    <dgm:cxn modelId="{957A32E4-462B-41F4-8737-9AFCCFCAFD0B}" type="presParOf" srcId="{BC209044-0A14-48B5-BBFB-4B6218129217}" destId="{AC1BCF83-4864-40C0-8750-A39E111128B8}" srcOrd="0" destOrd="0" presId="urn:microsoft.com/office/officeart/2005/8/layout/orgChart1"/>
    <dgm:cxn modelId="{993BAE91-17B9-41E8-801F-A824099F56B9}" type="presParOf" srcId="{AC1BCF83-4864-40C0-8750-A39E111128B8}" destId="{5E3D7DE7-6105-4718-972F-FD4BDEEB0D49}" srcOrd="0" destOrd="0" presId="urn:microsoft.com/office/officeart/2005/8/layout/orgChart1"/>
    <dgm:cxn modelId="{AA3EB6BD-69C3-40F8-B923-8CC0A56A48ED}" type="presParOf" srcId="{AC1BCF83-4864-40C0-8750-A39E111128B8}" destId="{FEDBDF26-D599-4C0D-B86F-E77D94605A07}" srcOrd="1" destOrd="0" presId="urn:microsoft.com/office/officeart/2005/8/layout/orgChart1"/>
    <dgm:cxn modelId="{397E9DF6-E2C4-4B2B-A7F2-D307BE3E77E1}" type="presParOf" srcId="{BC209044-0A14-48B5-BBFB-4B6218129217}" destId="{9646CA6B-36FD-460D-B990-CFD99B98BFCC}" srcOrd="1" destOrd="0" presId="urn:microsoft.com/office/officeart/2005/8/layout/orgChart1"/>
    <dgm:cxn modelId="{2700DE5E-337B-4AF2-BA8E-001B800B3B44}" type="presParOf" srcId="{BC209044-0A14-48B5-BBFB-4B6218129217}" destId="{19BCC8F8-768A-4F02-81BD-6C66291369D4}" srcOrd="2" destOrd="0" presId="urn:microsoft.com/office/officeart/2005/8/layout/orgChart1"/>
    <dgm:cxn modelId="{2735E3C8-1C69-45CB-B6C5-0DC70A342214}" type="presParOf" srcId="{04D30C90-1136-4274-BF02-84FDAAF14BE9}" destId="{AC5E5E32-6EAA-43A0-A6C2-16082170CE2D}" srcOrd="2" destOrd="0" presId="urn:microsoft.com/office/officeart/2005/8/layout/orgChart1"/>
    <dgm:cxn modelId="{912ABC79-30CB-425D-A4C0-A4551D68E990}" type="presParOf" srcId="{04D30C90-1136-4274-BF02-84FDAAF14BE9}" destId="{4C5D3187-9F15-4922-B656-65BC3F1BBF31}" srcOrd="3" destOrd="0" presId="urn:microsoft.com/office/officeart/2005/8/layout/orgChart1"/>
    <dgm:cxn modelId="{341601AA-3F57-4E76-B31F-53121D5CA0BE}" type="presParOf" srcId="{4C5D3187-9F15-4922-B656-65BC3F1BBF31}" destId="{C4BCB7D2-AE59-4783-BA8C-21D431AF4533}" srcOrd="0" destOrd="0" presId="urn:microsoft.com/office/officeart/2005/8/layout/orgChart1"/>
    <dgm:cxn modelId="{B956FB8A-5440-4BAD-AABF-A3FA4AF092A9}" type="presParOf" srcId="{C4BCB7D2-AE59-4783-BA8C-21D431AF4533}" destId="{C2875C74-DC5B-4B01-810D-C49D7A11C954}" srcOrd="0" destOrd="0" presId="urn:microsoft.com/office/officeart/2005/8/layout/orgChart1"/>
    <dgm:cxn modelId="{7913E03C-378C-4F6B-A99F-B5266A69840E}" type="presParOf" srcId="{C4BCB7D2-AE59-4783-BA8C-21D431AF4533}" destId="{DCA21487-F110-420A-85A3-885D25C29BE1}" srcOrd="1" destOrd="0" presId="urn:microsoft.com/office/officeart/2005/8/layout/orgChart1"/>
    <dgm:cxn modelId="{34F4FFEC-12FD-42C9-B1AA-34FF891F5F35}" type="presParOf" srcId="{4C5D3187-9F15-4922-B656-65BC3F1BBF31}" destId="{E0175807-19D5-43F7-8C83-0E2E1FCDC08F}" srcOrd="1" destOrd="0" presId="urn:microsoft.com/office/officeart/2005/8/layout/orgChart1"/>
    <dgm:cxn modelId="{FC9FF907-592B-4C0C-9579-BB48CD5240D4}" type="presParOf" srcId="{4C5D3187-9F15-4922-B656-65BC3F1BBF31}" destId="{96CAA551-9AD2-46ED-8365-18CFA3E7DCE0}" srcOrd="2" destOrd="0" presId="urn:microsoft.com/office/officeart/2005/8/layout/orgChart1"/>
    <dgm:cxn modelId="{C2AB2CE1-4358-4CED-A224-14370C14FC48}" type="presParOf" srcId="{32BFB92D-96C3-4959-98F4-579D1F182C0A}" destId="{D617B323-E27A-4FF8-A965-9EA1E11E6CA9}" srcOrd="2" destOrd="0" presId="urn:microsoft.com/office/officeart/2005/8/layout/orgChart1"/>
    <dgm:cxn modelId="{9708034E-E110-4561-B70A-2B60CC75AC27}" type="presParOf" srcId="{9E1CC6F9-2A35-48E5-B3E8-728D93A8F8C7}" destId="{E412A067-701A-4691-8936-8BA4ACE2760D}" srcOrd="2" destOrd="0" presId="urn:microsoft.com/office/officeart/2005/8/layout/orgChart1"/>
    <dgm:cxn modelId="{8C0D4AEC-01BC-4C77-8084-B71FCB98DB30}" type="presParOf" srcId="{B414A7BD-9FF2-4185-BED9-0605B78326F8}" destId="{879E32D8-EED3-4E21-8FAF-C4F9D239A901}" srcOrd="2" destOrd="0" presId="urn:microsoft.com/office/officeart/2005/8/layout/orgChart1"/>
    <dgm:cxn modelId="{F8448FAA-2575-4512-BE9F-D9ADE93A767D}" type="presParOf" srcId="{39DE169F-E43D-4B71-8E9D-87272111C804}" destId="{A167CCF7-DAEC-4E2B-B1AA-CFE5B58359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DEBC18-6934-432A-A053-F7CB4B5298C8}" type="doc">
      <dgm:prSet loTypeId="urn:microsoft.com/office/officeart/2005/8/layout/orgChart1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696F20A8-55D5-468C-96B2-8BD8EA5DB36F}">
      <dgm:prSet phldrT="[Texte]"/>
      <dgm:spPr>
        <a:gradFill flip="none" rotWithShape="1">
          <a:gsLst>
            <a:gs pos="0">
              <a:srgbClr val="C0504F"/>
            </a:gs>
            <a:gs pos="100000">
              <a:srgbClr val="8264A2"/>
            </a:gs>
          </a:gsLst>
          <a:lin ang="2700000" scaled="1"/>
          <a:tileRect/>
        </a:gradFill>
      </dgm:spPr>
      <dgm:t>
        <a:bodyPr anchor="ctr" anchorCtr="0"/>
        <a:lstStyle/>
        <a:p>
          <a:r>
            <a:rPr lang="fr-FR"/>
            <a:t>Calcul de X</a:t>
          </a:r>
          <a:r>
            <a:rPr lang="fr-FR" baseline="-25000"/>
            <a:t>n+1</a:t>
          </a:r>
          <a:r>
            <a:rPr lang="fr-FR" baseline="0"/>
            <a:t> aux 2 ordres</a:t>
          </a:r>
          <a:endParaRPr lang="fr-FR" baseline="-25000"/>
        </a:p>
      </dgm:t>
    </dgm:pt>
    <dgm:pt modelId="{DA90D580-C52B-4898-AE46-C6EF0EF25826}" type="parTrans" cxnId="{6129882B-ED4E-4198-A2BD-E502AE42A9A5}">
      <dgm:prSet/>
      <dgm:spPr/>
      <dgm:t>
        <a:bodyPr/>
        <a:lstStyle/>
        <a:p>
          <a:endParaRPr lang="fr-FR"/>
        </a:p>
      </dgm:t>
    </dgm:pt>
    <dgm:pt modelId="{034916DD-B54A-4859-967B-3CEFEDAB5E5D}" type="sibTrans" cxnId="{6129882B-ED4E-4198-A2BD-E502AE42A9A5}">
      <dgm:prSet/>
      <dgm:spPr/>
      <dgm:t>
        <a:bodyPr/>
        <a:lstStyle/>
        <a:p>
          <a:endParaRPr lang="fr-FR"/>
        </a:p>
      </dgm:t>
    </dgm:pt>
    <dgm:pt modelId="{2403CEA8-6148-4DC6-A941-CD49BD7EFA27}">
      <dgm:prSet phldrT="[Texte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C4C09B1-5AAF-4EAE-AD97-94A1A2A17B32}" type="parTrans" cxnId="{69253694-815D-4161-81F6-847FE709D264}">
      <dgm:prSet/>
      <dgm:spPr/>
      <dgm:t>
        <a:bodyPr/>
        <a:lstStyle/>
        <a:p>
          <a:endParaRPr lang="fr-FR"/>
        </a:p>
      </dgm:t>
    </dgm:pt>
    <dgm:pt modelId="{E88399FD-B5CA-4421-ABC2-F201D8105775}" type="sibTrans" cxnId="{69253694-815D-4161-81F6-847FE709D264}">
      <dgm:prSet/>
      <dgm:spPr/>
      <dgm:t>
        <a:bodyPr/>
        <a:lstStyle/>
        <a:p>
          <a:endParaRPr lang="fr-FR"/>
        </a:p>
      </dgm:t>
    </dgm:pt>
    <dgm:pt modelId="{6D3F817C-0350-4818-85C5-137DB3A4DC93}">
      <dgm:prSet phldrT="[Texte]"/>
      <dgm:spPr>
        <a:blipFill>
          <a:blip xmlns:r="http://schemas.openxmlformats.org/officeDocument/2006/relationships" r:embed="rId2"/>
          <a:stretch>
            <a:fillRect b="-853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1256A9A-0EF7-4B3C-9117-F98296BEBBBE}" type="parTrans" cxnId="{16131A6C-8013-4A61-B9DF-339E6CE20EC8}">
      <dgm:prSet/>
      <dgm:spPr/>
      <dgm:t>
        <a:bodyPr/>
        <a:lstStyle/>
        <a:p>
          <a:endParaRPr lang="fr-FR"/>
        </a:p>
      </dgm:t>
    </dgm:pt>
    <dgm:pt modelId="{5B457575-B67C-4527-B468-47AC51681FE6}" type="sibTrans" cxnId="{16131A6C-8013-4A61-B9DF-339E6CE20EC8}">
      <dgm:prSet/>
      <dgm:spPr/>
      <dgm:t>
        <a:bodyPr/>
        <a:lstStyle/>
        <a:p>
          <a:endParaRPr lang="fr-FR"/>
        </a:p>
      </dgm:t>
    </dgm:pt>
    <dgm:pt modelId="{C75423D2-C18A-45CA-B6C5-7794969EEAC1}">
      <dgm:prSet phldrT="[Texte]"/>
      <dgm:spPr>
        <a:blipFill>
          <a:blip xmlns:r="http://schemas.openxmlformats.org/officeDocument/2006/relationships" r:embed="rId3"/>
          <a:stretch>
            <a:fillRect b="-1018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2699B62-1F73-4DC3-A3CC-D03044D83CB2}" type="parTrans" cxnId="{6DCBBFC4-47E3-487D-ADC0-08BBB4A67A44}">
      <dgm:prSet/>
      <dgm:spPr/>
      <dgm:t>
        <a:bodyPr/>
        <a:lstStyle/>
        <a:p>
          <a:endParaRPr lang="fr-FR"/>
        </a:p>
      </dgm:t>
    </dgm:pt>
    <dgm:pt modelId="{7FAE8D5A-9035-4181-8EB5-9B60DD44CADC}" type="sibTrans" cxnId="{6DCBBFC4-47E3-487D-ADC0-08BBB4A67A44}">
      <dgm:prSet/>
      <dgm:spPr/>
      <dgm:t>
        <a:bodyPr/>
        <a:lstStyle/>
        <a:p>
          <a:endParaRPr lang="fr-FR"/>
        </a:p>
      </dgm:t>
    </dgm:pt>
    <dgm:pt modelId="{898D9418-A104-4E60-A573-B3A0EC5038AB}">
      <dgm:prSet phldrT="[Texte]"/>
      <dgm:spPr>
        <a:blipFill>
          <a:blip xmlns:r="http://schemas.openxmlformats.org/officeDocument/2006/relationships" r:embed="rId4"/>
          <a:stretch>
            <a:fillRect b="-1759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D7CED98-7544-4C3B-99A1-A5C45623F608}" type="parTrans" cxnId="{FCD90A98-E37E-4573-92D0-BF9B5C7C5711}">
      <dgm:prSet/>
      <dgm:spPr/>
      <dgm:t>
        <a:bodyPr/>
        <a:lstStyle/>
        <a:p>
          <a:endParaRPr lang="fr-FR"/>
        </a:p>
      </dgm:t>
    </dgm:pt>
    <dgm:pt modelId="{A4B15D95-AA0A-42EE-A9B3-EF196A156803}" type="sibTrans" cxnId="{FCD90A98-E37E-4573-92D0-BF9B5C7C5711}">
      <dgm:prSet/>
      <dgm:spPr/>
      <dgm:t>
        <a:bodyPr/>
        <a:lstStyle/>
        <a:p>
          <a:endParaRPr lang="fr-FR"/>
        </a:p>
      </dgm:t>
    </dgm:pt>
    <dgm:pt modelId="{B3875CE7-3AE1-4715-A5B9-39F4F0485868}">
      <dgm:prSet/>
      <dgm:spPr>
        <a:gradFill flip="none" rotWithShape="1">
          <a:gsLst>
            <a:gs pos="0">
              <a:srgbClr val="C0504F"/>
            </a:gs>
            <a:gs pos="100000">
              <a:srgbClr val="8264A2"/>
            </a:gs>
          </a:gsLst>
          <a:lin ang="2700000" scaled="1"/>
          <a:tileRect/>
        </a:gradFill>
      </dgm:spPr>
      <dgm:t>
        <a:bodyPr/>
        <a:lstStyle/>
        <a:p>
          <a:r>
            <a:rPr lang="fr-FR"/>
            <a:t>INITIALISATION</a:t>
          </a:r>
        </a:p>
      </dgm:t>
    </dgm:pt>
    <dgm:pt modelId="{2E4F9EFB-E097-47C7-AF6C-100B69DB6C0B}" type="parTrans" cxnId="{1332CBBA-2BF0-4A6E-8B5D-5132701D9A28}">
      <dgm:prSet/>
      <dgm:spPr/>
      <dgm:t>
        <a:bodyPr/>
        <a:lstStyle/>
        <a:p>
          <a:endParaRPr lang="fr-FR"/>
        </a:p>
      </dgm:t>
    </dgm:pt>
    <dgm:pt modelId="{21535CC8-65D7-4E48-816C-5F92AEE9F726}" type="sibTrans" cxnId="{1332CBBA-2BF0-4A6E-8B5D-5132701D9A28}">
      <dgm:prSet/>
      <dgm:spPr/>
      <dgm:t>
        <a:bodyPr/>
        <a:lstStyle/>
        <a:p>
          <a:endParaRPr lang="fr-FR"/>
        </a:p>
      </dgm:t>
    </dgm:pt>
    <dgm:pt modelId="{8542FA6D-ACEA-4072-BAC2-3ABF19041271}" type="pres">
      <dgm:prSet presAssocID="{34DEBC18-6934-432A-A053-F7CB4B5298C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9DE169F-E43D-4B71-8E9D-87272111C804}" type="pres">
      <dgm:prSet presAssocID="{B3875CE7-3AE1-4715-A5B9-39F4F0485868}" presName="hierRoot1" presStyleCnt="0">
        <dgm:presLayoutVars>
          <dgm:hierBranch val="init"/>
        </dgm:presLayoutVars>
      </dgm:prSet>
      <dgm:spPr/>
    </dgm:pt>
    <dgm:pt modelId="{B48AA1C7-1F8F-4E0F-A58E-8C420EDADA03}" type="pres">
      <dgm:prSet presAssocID="{B3875CE7-3AE1-4715-A5B9-39F4F0485868}" presName="rootComposite1" presStyleCnt="0"/>
      <dgm:spPr/>
    </dgm:pt>
    <dgm:pt modelId="{B32FDBE6-28ED-4283-A749-09003BD71EB7}" type="pres">
      <dgm:prSet presAssocID="{B3875CE7-3AE1-4715-A5B9-39F4F0485868}" presName="rootText1" presStyleLbl="node0" presStyleIdx="0" presStyleCnt="1" custScaleX="129973" custScaleY="79541" custLinFactNeighborX="0" custLinFactNeighborY="418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26D1238-E14D-4052-A78E-05470BDC617F}" type="pres">
      <dgm:prSet presAssocID="{B3875CE7-3AE1-4715-A5B9-39F4F0485868}" presName="rootConnector1" presStyleLbl="node1" presStyleIdx="0" presStyleCnt="0"/>
      <dgm:spPr/>
    </dgm:pt>
    <dgm:pt modelId="{00405097-BC41-4288-ABB8-5B2477B1F385}" type="pres">
      <dgm:prSet presAssocID="{B3875CE7-3AE1-4715-A5B9-39F4F0485868}" presName="hierChild2" presStyleCnt="0"/>
      <dgm:spPr/>
    </dgm:pt>
    <dgm:pt modelId="{166EFC3F-D196-40B0-9101-4DE9B98BEB12}" type="pres">
      <dgm:prSet presAssocID="{DA90D580-C52B-4898-AE46-C6EF0EF25826}" presName="Name37" presStyleLbl="parChTrans1D2" presStyleIdx="0" presStyleCnt="1"/>
      <dgm:spPr/>
    </dgm:pt>
    <dgm:pt modelId="{B414A7BD-9FF2-4185-BED9-0605B78326F8}" type="pres">
      <dgm:prSet presAssocID="{696F20A8-55D5-468C-96B2-8BD8EA5DB36F}" presName="hierRoot2" presStyleCnt="0">
        <dgm:presLayoutVars>
          <dgm:hierBranch val="init"/>
        </dgm:presLayoutVars>
      </dgm:prSet>
      <dgm:spPr/>
    </dgm:pt>
    <dgm:pt modelId="{772560A6-6C88-4D4C-9ACE-E8A59BE83155}" type="pres">
      <dgm:prSet presAssocID="{696F20A8-55D5-468C-96B2-8BD8EA5DB36F}" presName="rootComposite" presStyleCnt="0"/>
      <dgm:spPr/>
    </dgm:pt>
    <dgm:pt modelId="{9248997D-0645-4A93-9AB8-3A00EEB40032}" type="pres">
      <dgm:prSet presAssocID="{696F20A8-55D5-468C-96B2-8BD8EA5DB36F}" presName="rootText" presStyleLbl="node2" presStyleIdx="0" presStyleCnt="1" custScaleX="228516" custScaleY="69797">
        <dgm:presLayoutVars>
          <dgm:chPref val="3"/>
        </dgm:presLayoutVars>
      </dgm:prSet>
      <dgm:spPr>
        <a:prstGeom prst="roundRect">
          <a:avLst/>
        </a:prstGeom>
      </dgm:spPr>
    </dgm:pt>
    <dgm:pt modelId="{DD2694E0-B6A8-4D6A-8928-0F05DA5A71B5}" type="pres">
      <dgm:prSet presAssocID="{696F20A8-55D5-468C-96B2-8BD8EA5DB36F}" presName="rootConnector" presStyleLbl="node2" presStyleIdx="0" presStyleCnt="1"/>
      <dgm:spPr/>
    </dgm:pt>
    <dgm:pt modelId="{C20AC5DD-4978-488D-A093-0E26A72D1E55}" type="pres">
      <dgm:prSet presAssocID="{696F20A8-55D5-468C-96B2-8BD8EA5DB36F}" presName="hierChild4" presStyleCnt="0"/>
      <dgm:spPr/>
    </dgm:pt>
    <dgm:pt modelId="{DBBBC58E-697E-4D0C-B64D-41518B564062}" type="pres">
      <dgm:prSet presAssocID="{4C4C09B1-5AAF-4EAE-AD97-94A1A2A17B32}" presName="Name37" presStyleLbl="parChTrans1D3" presStyleIdx="0" presStyleCnt="1"/>
      <dgm:spPr/>
    </dgm:pt>
    <dgm:pt modelId="{9E1CC6F9-2A35-48E5-B3E8-728D93A8F8C7}" type="pres">
      <dgm:prSet presAssocID="{2403CEA8-6148-4DC6-A941-CD49BD7EFA27}" presName="hierRoot2" presStyleCnt="0">
        <dgm:presLayoutVars>
          <dgm:hierBranch val="init"/>
        </dgm:presLayoutVars>
      </dgm:prSet>
      <dgm:spPr/>
    </dgm:pt>
    <dgm:pt modelId="{2B0F2D83-DFBB-4833-A21B-32A235FCC6E4}" type="pres">
      <dgm:prSet presAssocID="{2403CEA8-6148-4DC6-A941-CD49BD7EFA27}" presName="rootComposite" presStyleCnt="0"/>
      <dgm:spPr/>
    </dgm:pt>
    <dgm:pt modelId="{FDDB3F90-C4B1-4D01-89EA-C2A3D360A5FD}" type="pres">
      <dgm:prSet presAssocID="{2403CEA8-6148-4DC6-A941-CD49BD7EFA27}" presName="rootText" presStyleLbl="node3" presStyleIdx="0" presStyleCnt="1" custScaleX="319667" custScaleY="86626" custLinFactNeighborY="-18710">
        <dgm:presLayoutVars>
          <dgm:chPref val="3"/>
        </dgm:presLayoutVars>
      </dgm:prSet>
      <dgm:spPr>
        <a:prstGeom prst="roundRect">
          <a:avLst/>
        </a:prstGeom>
      </dgm:spPr>
    </dgm:pt>
    <dgm:pt modelId="{FB90648A-6756-48B3-91AC-67DE5D6E85DE}" type="pres">
      <dgm:prSet presAssocID="{2403CEA8-6148-4DC6-A941-CD49BD7EFA27}" presName="rootConnector" presStyleLbl="node3" presStyleIdx="0" presStyleCnt="1"/>
      <dgm:spPr/>
    </dgm:pt>
    <dgm:pt modelId="{F0AFE309-118C-41C9-9348-8F522E6AADEE}" type="pres">
      <dgm:prSet presAssocID="{2403CEA8-6148-4DC6-A941-CD49BD7EFA27}" presName="hierChild4" presStyleCnt="0"/>
      <dgm:spPr/>
    </dgm:pt>
    <dgm:pt modelId="{A6FB1BE8-CE4D-471A-BD50-4DD8E447E9DE}" type="pres">
      <dgm:prSet presAssocID="{81256A9A-0EF7-4B3C-9117-F98296BEBBBE}" presName="Name37" presStyleLbl="parChTrans1D4" presStyleIdx="0" presStyleCnt="3"/>
      <dgm:spPr/>
    </dgm:pt>
    <dgm:pt modelId="{32BFB92D-96C3-4959-98F4-579D1F182C0A}" type="pres">
      <dgm:prSet presAssocID="{6D3F817C-0350-4818-85C5-137DB3A4DC93}" presName="hierRoot2" presStyleCnt="0">
        <dgm:presLayoutVars>
          <dgm:hierBranch/>
        </dgm:presLayoutVars>
      </dgm:prSet>
      <dgm:spPr/>
    </dgm:pt>
    <dgm:pt modelId="{50C04E32-84FF-4523-9D30-C2ACBF7A692F}" type="pres">
      <dgm:prSet presAssocID="{6D3F817C-0350-4818-85C5-137DB3A4DC93}" presName="rootComposite" presStyleCnt="0"/>
      <dgm:spPr/>
    </dgm:pt>
    <dgm:pt modelId="{0ED7E6EE-4FA1-4521-8785-C052128395A9}" type="pres">
      <dgm:prSet presAssocID="{6D3F817C-0350-4818-85C5-137DB3A4DC93}" presName="rootText" presStyleLbl="node4" presStyleIdx="0" presStyleCnt="3" custScaleX="219858" custScaleY="75279" custLinFactNeighborX="-169" custLinFactNeighborY="-25432">
        <dgm:presLayoutVars>
          <dgm:chPref val="3"/>
        </dgm:presLayoutVars>
      </dgm:prSet>
      <dgm:spPr>
        <a:prstGeom prst="roundRect">
          <a:avLst/>
        </a:prstGeom>
      </dgm:spPr>
    </dgm:pt>
    <dgm:pt modelId="{C59AED7E-93C7-4511-B867-0ABDF205ED18}" type="pres">
      <dgm:prSet presAssocID="{6D3F817C-0350-4818-85C5-137DB3A4DC93}" presName="rootConnector" presStyleLbl="node4" presStyleIdx="0" presStyleCnt="3"/>
      <dgm:spPr/>
    </dgm:pt>
    <dgm:pt modelId="{04D30C90-1136-4274-BF02-84FDAAF14BE9}" type="pres">
      <dgm:prSet presAssocID="{6D3F817C-0350-4818-85C5-137DB3A4DC93}" presName="hierChild4" presStyleCnt="0"/>
      <dgm:spPr/>
    </dgm:pt>
    <dgm:pt modelId="{B0FED275-B4F4-4152-B7A2-C4B6D6945DE8}" type="pres">
      <dgm:prSet presAssocID="{22699B62-1F73-4DC3-A3CC-D03044D83CB2}" presName="Name35" presStyleLbl="parChTrans1D4" presStyleIdx="1" presStyleCnt="3"/>
      <dgm:spPr/>
    </dgm:pt>
    <dgm:pt modelId="{BC209044-0A14-48B5-BBFB-4B6218129217}" type="pres">
      <dgm:prSet presAssocID="{C75423D2-C18A-45CA-B6C5-7794969EEAC1}" presName="hierRoot2" presStyleCnt="0">
        <dgm:presLayoutVars>
          <dgm:hierBranch val="init"/>
        </dgm:presLayoutVars>
      </dgm:prSet>
      <dgm:spPr/>
    </dgm:pt>
    <dgm:pt modelId="{AC1BCF83-4864-40C0-8750-A39E111128B8}" type="pres">
      <dgm:prSet presAssocID="{C75423D2-C18A-45CA-B6C5-7794969EEAC1}" presName="rootComposite" presStyleCnt="0"/>
      <dgm:spPr/>
    </dgm:pt>
    <dgm:pt modelId="{5E3D7DE7-6105-4718-972F-FD4BDEEB0D49}" type="pres">
      <dgm:prSet presAssocID="{C75423D2-C18A-45CA-B6C5-7794969EEAC1}" presName="rootText" presStyleLbl="node4" presStyleIdx="1" presStyleCnt="3" custScaleX="272225">
        <dgm:presLayoutVars>
          <dgm:chPref val="3"/>
        </dgm:presLayoutVars>
      </dgm:prSet>
      <dgm:spPr>
        <a:prstGeom prst="roundRect">
          <a:avLst/>
        </a:prstGeom>
      </dgm:spPr>
    </dgm:pt>
    <dgm:pt modelId="{FEDBDF26-D599-4C0D-B86F-E77D94605A07}" type="pres">
      <dgm:prSet presAssocID="{C75423D2-C18A-45CA-B6C5-7794969EEAC1}" presName="rootConnector" presStyleLbl="node4" presStyleIdx="1" presStyleCnt="3"/>
      <dgm:spPr/>
    </dgm:pt>
    <dgm:pt modelId="{9646CA6B-36FD-460D-B990-CFD99B98BFCC}" type="pres">
      <dgm:prSet presAssocID="{C75423D2-C18A-45CA-B6C5-7794969EEAC1}" presName="hierChild4" presStyleCnt="0"/>
      <dgm:spPr/>
    </dgm:pt>
    <dgm:pt modelId="{19BCC8F8-768A-4F02-81BD-6C66291369D4}" type="pres">
      <dgm:prSet presAssocID="{C75423D2-C18A-45CA-B6C5-7794969EEAC1}" presName="hierChild5" presStyleCnt="0"/>
      <dgm:spPr/>
    </dgm:pt>
    <dgm:pt modelId="{AC5E5E32-6EAA-43A0-A6C2-16082170CE2D}" type="pres">
      <dgm:prSet presAssocID="{DD7CED98-7544-4C3B-99A1-A5C45623F608}" presName="Name35" presStyleLbl="parChTrans1D4" presStyleIdx="2" presStyleCnt="3"/>
      <dgm:spPr/>
    </dgm:pt>
    <dgm:pt modelId="{4C5D3187-9F15-4922-B656-65BC3F1BBF31}" type="pres">
      <dgm:prSet presAssocID="{898D9418-A104-4E60-A573-B3A0EC5038AB}" presName="hierRoot2" presStyleCnt="0">
        <dgm:presLayoutVars>
          <dgm:hierBranch val="init"/>
        </dgm:presLayoutVars>
      </dgm:prSet>
      <dgm:spPr/>
    </dgm:pt>
    <dgm:pt modelId="{C4BCB7D2-AE59-4783-BA8C-21D431AF4533}" type="pres">
      <dgm:prSet presAssocID="{898D9418-A104-4E60-A573-B3A0EC5038AB}" presName="rootComposite" presStyleCnt="0"/>
      <dgm:spPr/>
    </dgm:pt>
    <dgm:pt modelId="{C2875C74-DC5B-4B01-810D-C49D7A11C954}" type="pres">
      <dgm:prSet presAssocID="{898D9418-A104-4E60-A573-B3A0EC5038AB}" presName="rootText" presStyleLbl="node4" presStyleIdx="2" presStyleCnt="3" custScaleX="267005">
        <dgm:presLayoutVars>
          <dgm:chPref val="3"/>
        </dgm:presLayoutVars>
      </dgm:prSet>
      <dgm:spPr>
        <a:prstGeom prst="roundRect">
          <a:avLst/>
        </a:prstGeom>
      </dgm:spPr>
    </dgm:pt>
    <dgm:pt modelId="{DCA21487-F110-420A-85A3-885D25C29BE1}" type="pres">
      <dgm:prSet presAssocID="{898D9418-A104-4E60-A573-B3A0EC5038AB}" presName="rootConnector" presStyleLbl="node4" presStyleIdx="2" presStyleCnt="3"/>
      <dgm:spPr/>
    </dgm:pt>
    <dgm:pt modelId="{E0175807-19D5-43F7-8C83-0E2E1FCDC08F}" type="pres">
      <dgm:prSet presAssocID="{898D9418-A104-4E60-A573-B3A0EC5038AB}" presName="hierChild4" presStyleCnt="0"/>
      <dgm:spPr/>
    </dgm:pt>
    <dgm:pt modelId="{96CAA551-9AD2-46ED-8365-18CFA3E7DCE0}" type="pres">
      <dgm:prSet presAssocID="{898D9418-A104-4E60-A573-B3A0EC5038AB}" presName="hierChild5" presStyleCnt="0"/>
      <dgm:spPr/>
    </dgm:pt>
    <dgm:pt modelId="{D617B323-E27A-4FF8-A965-9EA1E11E6CA9}" type="pres">
      <dgm:prSet presAssocID="{6D3F817C-0350-4818-85C5-137DB3A4DC93}" presName="hierChild5" presStyleCnt="0"/>
      <dgm:spPr/>
    </dgm:pt>
    <dgm:pt modelId="{E412A067-701A-4691-8936-8BA4ACE2760D}" type="pres">
      <dgm:prSet presAssocID="{2403CEA8-6148-4DC6-A941-CD49BD7EFA27}" presName="hierChild5" presStyleCnt="0"/>
      <dgm:spPr/>
    </dgm:pt>
    <dgm:pt modelId="{879E32D8-EED3-4E21-8FAF-C4F9D239A901}" type="pres">
      <dgm:prSet presAssocID="{696F20A8-55D5-468C-96B2-8BD8EA5DB36F}" presName="hierChild5" presStyleCnt="0"/>
      <dgm:spPr/>
    </dgm:pt>
    <dgm:pt modelId="{A167CCF7-DAEC-4E2B-B1AA-CFE5B58359B9}" type="pres">
      <dgm:prSet presAssocID="{B3875CE7-3AE1-4715-A5B9-39F4F0485868}" presName="hierChild3" presStyleCnt="0"/>
      <dgm:spPr/>
    </dgm:pt>
  </dgm:ptLst>
  <dgm:cxnLst>
    <dgm:cxn modelId="{76B1DB09-DFDE-4DFE-848C-88E8FC5796F0}" type="presOf" srcId="{B3875CE7-3AE1-4715-A5B9-39F4F0485868}" destId="{B32FDBE6-28ED-4283-A749-09003BD71EB7}" srcOrd="0" destOrd="0" presId="urn:microsoft.com/office/officeart/2005/8/layout/orgChart1"/>
    <dgm:cxn modelId="{C46CAF0B-BAE2-4648-A11C-65D6CB784FB9}" type="presOf" srcId="{C75423D2-C18A-45CA-B6C5-7794969EEAC1}" destId="{FEDBDF26-D599-4C0D-B86F-E77D94605A07}" srcOrd="1" destOrd="0" presId="urn:microsoft.com/office/officeart/2005/8/layout/orgChart1"/>
    <dgm:cxn modelId="{6129882B-ED4E-4198-A2BD-E502AE42A9A5}" srcId="{B3875CE7-3AE1-4715-A5B9-39F4F0485868}" destId="{696F20A8-55D5-468C-96B2-8BD8EA5DB36F}" srcOrd="0" destOrd="0" parTransId="{DA90D580-C52B-4898-AE46-C6EF0EF25826}" sibTransId="{034916DD-B54A-4859-967B-3CEFEDAB5E5D}"/>
    <dgm:cxn modelId="{74CEB445-4A41-4068-8658-E6911BB4A039}" type="presOf" srcId="{696F20A8-55D5-468C-96B2-8BD8EA5DB36F}" destId="{DD2694E0-B6A8-4D6A-8928-0F05DA5A71B5}" srcOrd="1" destOrd="0" presId="urn:microsoft.com/office/officeart/2005/8/layout/orgChart1"/>
    <dgm:cxn modelId="{59193E69-EB09-41F9-B397-42C13279A9D1}" type="presOf" srcId="{6D3F817C-0350-4818-85C5-137DB3A4DC93}" destId="{0ED7E6EE-4FA1-4521-8785-C052128395A9}" srcOrd="0" destOrd="0" presId="urn:microsoft.com/office/officeart/2005/8/layout/orgChart1"/>
    <dgm:cxn modelId="{16131A6C-8013-4A61-B9DF-339E6CE20EC8}" srcId="{2403CEA8-6148-4DC6-A941-CD49BD7EFA27}" destId="{6D3F817C-0350-4818-85C5-137DB3A4DC93}" srcOrd="0" destOrd="0" parTransId="{81256A9A-0EF7-4B3C-9117-F98296BEBBBE}" sibTransId="{5B457575-B67C-4527-B468-47AC51681FE6}"/>
    <dgm:cxn modelId="{E3845C81-9994-4F1D-8595-5258031109F5}" type="presOf" srcId="{22699B62-1F73-4DC3-A3CC-D03044D83CB2}" destId="{B0FED275-B4F4-4152-B7A2-C4B6D6945DE8}" srcOrd="0" destOrd="0" presId="urn:microsoft.com/office/officeart/2005/8/layout/orgChart1"/>
    <dgm:cxn modelId="{DC92318B-7FB8-496C-A563-4DA2C6F8B879}" type="presOf" srcId="{898D9418-A104-4E60-A573-B3A0EC5038AB}" destId="{DCA21487-F110-420A-85A3-885D25C29BE1}" srcOrd="1" destOrd="0" presId="urn:microsoft.com/office/officeart/2005/8/layout/orgChart1"/>
    <dgm:cxn modelId="{69253694-815D-4161-81F6-847FE709D264}" srcId="{696F20A8-55D5-468C-96B2-8BD8EA5DB36F}" destId="{2403CEA8-6148-4DC6-A941-CD49BD7EFA27}" srcOrd="0" destOrd="0" parTransId="{4C4C09B1-5AAF-4EAE-AD97-94A1A2A17B32}" sibTransId="{E88399FD-B5CA-4421-ABC2-F201D8105775}"/>
    <dgm:cxn modelId="{956B9B97-E822-497E-BB0C-B6309ADEBC1B}" type="presOf" srcId="{C75423D2-C18A-45CA-B6C5-7794969EEAC1}" destId="{5E3D7DE7-6105-4718-972F-FD4BDEEB0D49}" srcOrd="0" destOrd="0" presId="urn:microsoft.com/office/officeart/2005/8/layout/orgChart1"/>
    <dgm:cxn modelId="{FCD90A98-E37E-4573-92D0-BF9B5C7C5711}" srcId="{6D3F817C-0350-4818-85C5-137DB3A4DC93}" destId="{898D9418-A104-4E60-A573-B3A0EC5038AB}" srcOrd="1" destOrd="0" parTransId="{DD7CED98-7544-4C3B-99A1-A5C45623F608}" sibTransId="{A4B15D95-AA0A-42EE-A9B3-EF196A156803}"/>
    <dgm:cxn modelId="{1332CBBA-2BF0-4A6E-8B5D-5132701D9A28}" srcId="{34DEBC18-6934-432A-A053-F7CB4B5298C8}" destId="{B3875CE7-3AE1-4715-A5B9-39F4F0485868}" srcOrd="0" destOrd="0" parTransId="{2E4F9EFB-E097-47C7-AF6C-100B69DB6C0B}" sibTransId="{21535CC8-65D7-4E48-816C-5F92AEE9F726}"/>
    <dgm:cxn modelId="{3329C3BC-1FC1-42A2-9C33-91388D22E48F}" type="presOf" srcId="{2403CEA8-6148-4DC6-A941-CD49BD7EFA27}" destId="{FB90648A-6756-48B3-91AC-67DE5D6E85DE}" srcOrd="1" destOrd="0" presId="urn:microsoft.com/office/officeart/2005/8/layout/orgChart1"/>
    <dgm:cxn modelId="{D34C44BD-3F4A-4578-9DEF-D3F71AC8FC6A}" type="presOf" srcId="{81256A9A-0EF7-4B3C-9117-F98296BEBBBE}" destId="{A6FB1BE8-CE4D-471A-BD50-4DD8E447E9DE}" srcOrd="0" destOrd="0" presId="urn:microsoft.com/office/officeart/2005/8/layout/orgChart1"/>
    <dgm:cxn modelId="{692A4DC1-5D32-4D21-BD70-FD29E2571C64}" type="presOf" srcId="{4C4C09B1-5AAF-4EAE-AD97-94A1A2A17B32}" destId="{DBBBC58E-697E-4D0C-B64D-41518B564062}" srcOrd="0" destOrd="0" presId="urn:microsoft.com/office/officeart/2005/8/layout/orgChart1"/>
    <dgm:cxn modelId="{F3BB8DC1-FBB0-4589-A0AA-D1B8AEF0DFC2}" type="presOf" srcId="{34DEBC18-6934-432A-A053-F7CB4B5298C8}" destId="{8542FA6D-ACEA-4072-BAC2-3ABF19041271}" srcOrd="0" destOrd="0" presId="urn:microsoft.com/office/officeart/2005/8/layout/orgChart1"/>
    <dgm:cxn modelId="{6DCBBFC4-47E3-487D-ADC0-08BBB4A67A44}" srcId="{6D3F817C-0350-4818-85C5-137DB3A4DC93}" destId="{C75423D2-C18A-45CA-B6C5-7794969EEAC1}" srcOrd="0" destOrd="0" parTransId="{22699B62-1F73-4DC3-A3CC-D03044D83CB2}" sibTransId="{7FAE8D5A-9035-4181-8EB5-9B60DD44CADC}"/>
    <dgm:cxn modelId="{0459D5C8-F38F-467C-A8F0-70DF2E9B132A}" type="presOf" srcId="{DA90D580-C52B-4898-AE46-C6EF0EF25826}" destId="{166EFC3F-D196-40B0-9101-4DE9B98BEB12}" srcOrd="0" destOrd="0" presId="urn:microsoft.com/office/officeart/2005/8/layout/orgChart1"/>
    <dgm:cxn modelId="{9B2079C9-19A9-488A-8A4F-9C73ADA2700C}" type="presOf" srcId="{B3875CE7-3AE1-4715-A5B9-39F4F0485868}" destId="{126D1238-E14D-4052-A78E-05470BDC617F}" srcOrd="1" destOrd="0" presId="urn:microsoft.com/office/officeart/2005/8/layout/orgChart1"/>
    <dgm:cxn modelId="{7F2252CC-B6C3-4E99-818D-F7FB3ED54A74}" type="presOf" srcId="{898D9418-A104-4E60-A573-B3A0EC5038AB}" destId="{C2875C74-DC5B-4B01-810D-C49D7A11C954}" srcOrd="0" destOrd="0" presId="urn:microsoft.com/office/officeart/2005/8/layout/orgChart1"/>
    <dgm:cxn modelId="{FE2D68CF-166C-490C-AD21-A16D7E504271}" type="presOf" srcId="{696F20A8-55D5-468C-96B2-8BD8EA5DB36F}" destId="{9248997D-0645-4A93-9AB8-3A00EEB40032}" srcOrd="0" destOrd="0" presId="urn:microsoft.com/office/officeart/2005/8/layout/orgChart1"/>
    <dgm:cxn modelId="{85811CDC-6470-4851-99F2-EA65DC5694E0}" type="presOf" srcId="{2403CEA8-6148-4DC6-A941-CD49BD7EFA27}" destId="{FDDB3F90-C4B1-4D01-89EA-C2A3D360A5FD}" srcOrd="0" destOrd="0" presId="urn:microsoft.com/office/officeart/2005/8/layout/orgChart1"/>
    <dgm:cxn modelId="{AEF8A6DF-D189-4CB7-9C01-753F25964119}" type="presOf" srcId="{DD7CED98-7544-4C3B-99A1-A5C45623F608}" destId="{AC5E5E32-6EAA-43A0-A6C2-16082170CE2D}" srcOrd="0" destOrd="0" presId="urn:microsoft.com/office/officeart/2005/8/layout/orgChart1"/>
    <dgm:cxn modelId="{A979D8E6-C7C5-49A2-B2F9-FED878AD7B98}" type="presOf" srcId="{6D3F817C-0350-4818-85C5-137DB3A4DC93}" destId="{C59AED7E-93C7-4511-B867-0ABDF205ED18}" srcOrd="1" destOrd="0" presId="urn:microsoft.com/office/officeart/2005/8/layout/orgChart1"/>
    <dgm:cxn modelId="{5DF96347-7B0F-4CE6-93C4-4A1BB057E859}" type="presParOf" srcId="{8542FA6D-ACEA-4072-BAC2-3ABF19041271}" destId="{39DE169F-E43D-4B71-8E9D-87272111C804}" srcOrd="0" destOrd="0" presId="urn:microsoft.com/office/officeart/2005/8/layout/orgChart1"/>
    <dgm:cxn modelId="{BA1FF1E5-F5A8-4E21-A56B-F7D8675EFD2C}" type="presParOf" srcId="{39DE169F-E43D-4B71-8E9D-87272111C804}" destId="{B48AA1C7-1F8F-4E0F-A58E-8C420EDADA03}" srcOrd="0" destOrd="0" presId="urn:microsoft.com/office/officeart/2005/8/layout/orgChart1"/>
    <dgm:cxn modelId="{4CCAD224-30E9-441D-873E-E6A5959CA198}" type="presParOf" srcId="{B48AA1C7-1F8F-4E0F-A58E-8C420EDADA03}" destId="{B32FDBE6-28ED-4283-A749-09003BD71EB7}" srcOrd="0" destOrd="0" presId="urn:microsoft.com/office/officeart/2005/8/layout/orgChart1"/>
    <dgm:cxn modelId="{93200AD8-2FCC-42DD-A568-923A4254B3F6}" type="presParOf" srcId="{B48AA1C7-1F8F-4E0F-A58E-8C420EDADA03}" destId="{126D1238-E14D-4052-A78E-05470BDC617F}" srcOrd="1" destOrd="0" presId="urn:microsoft.com/office/officeart/2005/8/layout/orgChart1"/>
    <dgm:cxn modelId="{06FC30D5-2D15-4122-928B-F23B87F1F5A5}" type="presParOf" srcId="{39DE169F-E43D-4B71-8E9D-87272111C804}" destId="{00405097-BC41-4288-ABB8-5B2477B1F385}" srcOrd="1" destOrd="0" presId="urn:microsoft.com/office/officeart/2005/8/layout/orgChart1"/>
    <dgm:cxn modelId="{35D388DD-7E5F-418A-87DC-0C7B318A5FEE}" type="presParOf" srcId="{00405097-BC41-4288-ABB8-5B2477B1F385}" destId="{166EFC3F-D196-40B0-9101-4DE9B98BEB12}" srcOrd="0" destOrd="0" presId="urn:microsoft.com/office/officeart/2005/8/layout/orgChart1"/>
    <dgm:cxn modelId="{0A68D401-99E1-49EC-A7B7-EC02028CBBF5}" type="presParOf" srcId="{00405097-BC41-4288-ABB8-5B2477B1F385}" destId="{B414A7BD-9FF2-4185-BED9-0605B78326F8}" srcOrd="1" destOrd="0" presId="urn:microsoft.com/office/officeart/2005/8/layout/orgChart1"/>
    <dgm:cxn modelId="{82355A89-F8DF-4A9F-8663-180672B50014}" type="presParOf" srcId="{B414A7BD-9FF2-4185-BED9-0605B78326F8}" destId="{772560A6-6C88-4D4C-9ACE-E8A59BE83155}" srcOrd="0" destOrd="0" presId="urn:microsoft.com/office/officeart/2005/8/layout/orgChart1"/>
    <dgm:cxn modelId="{9EB7C774-D180-4B4A-9543-15FED358F8CD}" type="presParOf" srcId="{772560A6-6C88-4D4C-9ACE-E8A59BE83155}" destId="{9248997D-0645-4A93-9AB8-3A00EEB40032}" srcOrd="0" destOrd="0" presId="urn:microsoft.com/office/officeart/2005/8/layout/orgChart1"/>
    <dgm:cxn modelId="{830445EF-9CE3-43D9-897B-086F69AB2E97}" type="presParOf" srcId="{772560A6-6C88-4D4C-9ACE-E8A59BE83155}" destId="{DD2694E0-B6A8-4D6A-8928-0F05DA5A71B5}" srcOrd="1" destOrd="0" presId="urn:microsoft.com/office/officeart/2005/8/layout/orgChart1"/>
    <dgm:cxn modelId="{0785C7EB-1E6D-4ABC-BF81-1C58660B721B}" type="presParOf" srcId="{B414A7BD-9FF2-4185-BED9-0605B78326F8}" destId="{C20AC5DD-4978-488D-A093-0E26A72D1E55}" srcOrd="1" destOrd="0" presId="urn:microsoft.com/office/officeart/2005/8/layout/orgChart1"/>
    <dgm:cxn modelId="{8A0D261C-0F99-4407-8773-1D161D7E8B2F}" type="presParOf" srcId="{C20AC5DD-4978-488D-A093-0E26A72D1E55}" destId="{DBBBC58E-697E-4D0C-B64D-41518B564062}" srcOrd="0" destOrd="0" presId="urn:microsoft.com/office/officeart/2005/8/layout/orgChart1"/>
    <dgm:cxn modelId="{37403C9C-EBF5-4E58-BE21-1EA50F9FDCEC}" type="presParOf" srcId="{C20AC5DD-4978-488D-A093-0E26A72D1E55}" destId="{9E1CC6F9-2A35-48E5-B3E8-728D93A8F8C7}" srcOrd="1" destOrd="0" presId="urn:microsoft.com/office/officeart/2005/8/layout/orgChart1"/>
    <dgm:cxn modelId="{07B06CC4-5271-4CA0-B8AF-34629411F9AA}" type="presParOf" srcId="{9E1CC6F9-2A35-48E5-B3E8-728D93A8F8C7}" destId="{2B0F2D83-DFBB-4833-A21B-32A235FCC6E4}" srcOrd="0" destOrd="0" presId="urn:microsoft.com/office/officeart/2005/8/layout/orgChart1"/>
    <dgm:cxn modelId="{44BD4653-6916-4A90-8B51-E615FAF2A5A6}" type="presParOf" srcId="{2B0F2D83-DFBB-4833-A21B-32A235FCC6E4}" destId="{FDDB3F90-C4B1-4D01-89EA-C2A3D360A5FD}" srcOrd="0" destOrd="0" presId="urn:microsoft.com/office/officeart/2005/8/layout/orgChart1"/>
    <dgm:cxn modelId="{5F2A4849-D3DF-409C-9BB7-DA2D0CA8B42A}" type="presParOf" srcId="{2B0F2D83-DFBB-4833-A21B-32A235FCC6E4}" destId="{FB90648A-6756-48B3-91AC-67DE5D6E85DE}" srcOrd="1" destOrd="0" presId="urn:microsoft.com/office/officeart/2005/8/layout/orgChart1"/>
    <dgm:cxn modelId="{1DEB04A8-AD29-4E5A-8522-4BA4F4471593}" type="presParOf" srcId="{9E1CC6F9-2A35-48E5-B3E8-728D93A8F8C7}" destId="{F0AFE309-118C-41C9-9348-8F522E6AADEE}" srcOrd="1" destOrd="0" presId="urn:microsoft.com/office/officeart/2005/8/layout/orgChart1"/>
    <dgm:cxn modelId="{C2779C34-7667-45C5-9195-D3AB7034C1EE}" type="presParOf" srcId="{F0AFE309-118C-41C9-9348-8F522E6AADEE}" destId="{A6FB1BE8-CE4D-471A-BD50-4DD8E447E9DE}" srcOrd="0" destOrd="0" presId="urn:microsoft.com/office/officeart/2005/8/layout/orgChart1"/>
    <dgm:cxn modelId="{930CAB99-29F6-49E9-8DF0-85E47753548F}" type="presParOf" srcId="{F0AFE309-118C-41C9-9348-8F522E6AADEE}" destId="{32BFB92D-96C3-4959-98F4-579D1F182C0A}" srcOrd="1" destOrd="0" presId="urn:microsoft.com/office/officeart/2005/8/layout/orgChart1"/>
    <dgm:cxn modelId="{47333735-B71A-4738-B35D-54CEA1C4290C}" type="presParOf" srcId="{32BFB92D-96C3-4959-98F4-579D1F182C0A}" destId="{50C04E32-84FF-4523-9D30-C2ACBF7A692F}" srcOrd="0" destOrd="0" presId="urn:microsoft.com/office/officeart/2005/8/layout/orgChart1"/>
    <dgm:cxn modelId="{CB726F80-66C1-4B0B-8FAB-2347155C3C28}" type="presParOf" srcId="{50C04E32-84FF-4523-9D30-C2ACBF7A692F}" destId="{0ED7E6EE-4FA1-4521-8785-C052128395A9}" srcOrd="0" destOrd="0" presId="urn:microsoft.com/office/officeart/2005/8/layout/orgChart1"/>
    <dgm:cxn modelId="{6D508457-1C10-4FFF-9254-3B190E96BFE4}" type="presParOf" srcId="{50C04E32-84FF-4523-9D30-C2ACBF7A692F}" destId="{C59AED7E-93C7-4511-B867-0ABDF205ED18}" srcOrd="1" destOrd="0" presId="urn:microsoft.com/office/officeart/2005/8/layout/orgChart1"/>
    <dgm:cxn modelId="{85C1E43E-5A52-49A3-A935-8B7D8791BCB1}" type="presParOf" srcId="{32BFB92D-96C3-4959-98F4-579D1F182C0A}" destId="{04D30C90-1136-4274-BF02-84FDAAF14BE9}" srcOrd="1" destOrd="0" presId="urn:microsoft.com/office/officeart/2005/8/layout/orgChart1"/>
    <dgm:cxn modelId="{B9AC8C95-255E-4958-88B6-80980B5CA348}" type="presParOf" srcId="{04D30C90-1136-4274-BF02-84FDAAF14BE9}" destId="{B0FED275-B4F4-4152-B7A2-C4B6D6945DE8}" srcOrd="0" destOrd="0" presId="urn:microsoft.com/office/officeart/2005/8/layout/orgChart1"/>
    <dgm:cxn modelId="{A90FE8A2-3D41-4C81-B243-DE42568A6DD2}" type="presParOf" srcId="{04D30C90-1136-4274-BF02-84FDAAF14BE9}" destId="{BC209044-0A14-48B5-BBFB-4B6218129217}" srcOrd="1" destOrd="0" presId="urn:microsoft.com/office/officeart/2005/8/layout/orgChart1"/>
    <dgm:cxn modelId="{957A32E4-462B-41F4-8737-9AFCCFCAFD0B}" type="presParOf" srcId="{BC209044-0A14-48B5-BBFB-4B6218129217}" destId="{AC1BCF83-4864-40C0-8750-A39E111128B8}" srcOrd="0" destOrd="0" presId="urn:microsoft.com/office/officeart/2005/8/layout/orgChart1"/>
    <dgm:cxn modelId="{993BAE91-17B9-41E8-801F-A824099F56B9}" type="presParOf" srcId="{AC1BCF83-4864-40C0-8750-A39E111128B8}" destId="{5E3D7DE7-6105-4718-972F-FD4BDEEB0D49}" srcOrd="0" destOrd="0" presId="urn:microsoft.com/office/officeart/2005/8/layout/orgChart1"/>
    <dgm:cxn modelId="{AA3EB6BD-69C3-40F8-B923-8CC0A56A48ED}" type="presParOf" srcId="{AC1BCF83-4864-40C0-8750-A39E111128B8}" destId="{FEDBDF26-D599-4C0D-B86F-E77D94605A07}" srcOrd="1" destOrd="0" presId="urn:microsoft.com/office/officeart/2005/8/layout/orgChart1"/>
    <dgm:cxn modelId="{397E9DF6-E2C4-4B2B-A7F2-D307BE3E77E1}" type="presParOf" srcId="{BC209044-0A14-48B5-BBFB-4B6218129217}" destId="{9646CA6B-36FD-460D-B990-CFD99B98BFCC}" srcOrd="1" destOrd="0" presId="urn:microsoft.com/office/officeart/2005/8/layout/orgChart1"/>
    <dgm:cxn modelId="{2700DE5E-337B-4AF2-BA8E-001B800B3B44}" type="presParOf" srcId="{BC209044-0A14-48B5-BBFB-4B6218129217}" destId="{19BCC8F8-768A-4F02-81BD-6C66291369D4}" srcOrd="2" destOrd="0" presId="urn:microsoft.com/office/officeart/2005/8/layout/orgChart1"/>
    <dgm:cxn modelId="{2735E3C8-1C69-45CB-B6C5-0DC70A342214}" type="presParOf" srcId="{04D30C90-1136-4274-BF02-84FDAAF14BE9}" destId="{AC5E5E32-6EAA-43A0-A6C2-16082170CE2D}" srcOrd="2" destOrd="0" presId="urn:microsoft.com/office/officeart/2005/8/layout/orgChart1"/>
    <dgm:cxn modelId="{912ABC79-30CB-425D-A4C0-A4551D68E990}" type="presParOf" srcId="{04D30C90-1136-4274-BF02-84FDAAF14BE9}" destId="{4C5D3187-9F15-4922-B656-65BC3F1BBF31}" srcOrd="3" destOrd="0" presId="urn:microsoft.com/office/officeart/2005/8/layout/orgChart1"/>
    <dgm:cxn modelId="{341601AA-3F57-4E76-B31F-53121D5CA0BE}" type="presParOf" srcId="{4C5D3187-9F15-4922-B656-65BC3F1BBF31}" destId="{C4BCB7D2-AE59-4783-BA8C-21D431AF4533}" srcOrd="0" destOrd="0" presId="urn:microsoft.com/office/officeart/2005/8/layout/orgChart1"/>
    <dgm:cxn modelId="{B956FB8A-5440-4BAD-AABF-A3FA4AF092A9}" type="presParOf" srcId="{C4BCB7D2-AE59-4783-BA8C-21D431AF4533}" destId="{C2875C74-DC5B-4B01-810D-C49D7A11C954}" srcOrd="0" destOrd="0" presId="urn:microsoft.com/office/officeart/2005/8/layout/orgChart1"/>
    <dgm:cxn modelId="{7913E03C-378C-4F6B-A99F-B5266A69840E}" type="presParOf" srcId="{C4BCB7D2-AE59-4783-BA8C-21D431AF4533}" destId="{DCA21487-F110-420A-85A3-885D25C29BE1}" srcOrd="1" destOrd="0" presId="urn:microsoft.com/office/officeart/2005/8/layout/orgChart1"/>
    <dgm:cxn modelId="{34F4FFEC-12FD-42C9-B1AA-34FF891F5F35}" type="presParOf" srcId="{4C5D3187-9F15-4922-B656-65BC3F1BBF31}" destId="{E0175807-19D5-43F7-8C83-0E2E1FCDC08F}" srcOrd="1" destOrd="0" presId="urn:microsoft.com/office/officeart/2005/8/layout/orgChart1"/>
    <dgm:cxn modelId="{FC9FF907-592B-4C0C-9579-BB48CD5240D4}" type="presParOf" srcId="{4C5D3187-9F15-4922-B656-65BC3F1BBF31}" destId="{96CAA551-9AD2-46ED-8365-18CFA3E7DCE0}" srcOrd="2" destOrd="0" presId="urn:microsoft.com/office/officeart/2005/8/layout/orgChart1"/>
    <dgm:cxn modelId="{C2AB2CE1-4358-4CED-A224-14370C14FC48}" type="presParOf" srcId="{32BFB92D-96C3-4959-98F4-579D1F182C0A}" destId="{D617B323-E27A-4FF8-A965-9EA1E11E6CA9}" srcOrd="2" destOrd="0" presId="urn:microsoft.com/office/officeart/2005/8/layout/orgChart1"/>
    <dgm:cxn modelId="{9708034E-E110-4561-B70A-2B60CC75AC27}" type="presParOf" srcId="{9E1CC6F9-2A35-48E5-B3E8-728D93A8F8C7}" destId="{E412A067-701A-4691-8936-8BA4ACE2760D}" srcOrd="2" destOrd="0" presId="urn:microsoft.com/office/officeart/2005/8/layout/orgChart1"/>
    <dgm:cxn modelId="{8C0D4AEC-01BC-4C77-8084-B71FCB98DB30}" type="presParOf" srcId="{B414A7BD-9FF2-4185-BED9-0605B78326F8}" destId="{879E32D8-EED3-4E21-8FAF-C4F9D239A901}" srcOrd="2" destOrd="0" presId="urn:microsoft.com/office/officeart/2005/8/layout/orgChart1"/>
    <dgm:cxn modelId="{F8448FAA-2575-4512-BE9F-D9ADE93A767D}" type="presParOf" srcId="{39DE169F-E43D-4B71-8E9D-87272111C804}" destId="{A167CCF7-DAEC-4E2B-B1AA-CFE5B58359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D21C8-3336-40F9-A18B-91057A4B3985}">
      <dsp:nvSpPr>
        <dsp:cNvPr id="0" name=""/>
        <dsp:cNvSpPr/>
      </dsp:nvSpPr>
      <dsp:spPr>
        <a:xfrm>
          <a:off x="6988" y="614300"/>
          <a:ext cx="2088902" cy="12533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>
              <a:latin typeface="Century Gothic" panose="020B0502020202020204" pitchFamily="34" charset="0"/>
            </a:rPr>
            <a:t>Course</a:t>
          </a:r>
        </a:p>
      </dsp:txBody>
      <dsp:txXfrm>
        <a:off x="43697" y="651009"/>
        <a:ext cx="2015484" cy="1179923"/>
      </dsp:txXfrm>
    </dsp:sp>
    <dsp:sp modelId="{780C78D6-CC2C-4220-9A16-4C93ABC69A0F}">
      <dsp:nvSpPr>
        <dsp:cNvPr id="0" name=""/>
        <dsp:cNvSpPr/>
      </dsp:nvSpPr>
      <dsp:spPr>
        <a:xfrm>
          <a:off x="2304782" y="981947"/>
          <a:ext cx="442847" cy="51804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100" kern="1200"/>
        </a:p>
      </dsp:txBody>
      <dsp:txXfrm>
        <a:off x="2304782" y="1085556"/>
        <a:ext cx="309993" cy="310829"/>
      </dsp:txXfrm>
    </dsp:sp>
    <dsp:sp modelId="{E0A27D49-5D87-4A32-A3AB-F15C607FDE6B}">
      <dsp:nvSpPr>
        <dsp:cNvPr id="0" name=""/>
        <dsp:cNvSpPr/>
      </dsp:nvSpPr>
      <dsp:spPr>
        <a:xfrm>
          <a:off x="2931453" y="614300"/>
          <a:ext cx="2088902" cy="12533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>
              <a:latin typeface="Century Gothic" panose="020B0502020202020204" pitchFamily="34" charset="0"/>
            </a:rPr>
            <a:t>Saut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>
              <a:latin typeface="Century Gothic" panose="020B0502020202020204" pitchFamily="34" charset="0"/>
            </a:rPr>
            <a:t>1</a:t>
          </a:r>
          <a:r>
            <a:rPr lang="fr-FR" sz="2600" kern="1200" baseline="30000">
              <a:latin typeface="Century Gothic" panose="020B0502020202020204" pitchFamily="34" charset="0"/>
            </a:rPr>
            <a:t>ère</a:t>
          </a:r>
          <a:r>
            <a:rPr lang="fr-FR" sz="2600" kern="1200">
              <a:latin typeface="Century Gothic" panose="020B0502020202020204" pitchFamily="34" charset="0"/>
            </a:rPr>
            <a:t> phase</a:t>
          </a:r>
        </a:p>
      </dsp:txBody>
      <dsp:txXfrm>
        <a:off x="2968162" y="651009"/>
        <a:ext cx="2015484" cy="1179923"/>
      </dsp:txXfrm>
    </dsp:sp>
    <dsp:sp modelId="{6584AAEC-9813-432B-83FB-49E42ADCE6B5}">
      <dsp:nvSpPr>
        <dsp:cNvPr id="0" name=""/>
        <dsp:cNvSpPr/>
      </dsp:nvSpPr>
      <dsp:spPr>
        <a:xfrm>
          <a:off x="5229246" y="981947"/>
          <a:ext cx="442847" cy="51804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100" kern="1200"/>
        </a:p>
      </dsp:txBody>
      <dsp:txXfrm>
        <a:off x="5229246" y="1085556"/>
        <a:ext cx="309993" cy="310829"/>
      </dsp:txXfrm>
    </dsp:sp>
    <dsp:sp modelId="{7106106E-BF8D-4AE3-AECD-EF02BC7DE041}">
      <dsp:nvSpPr>
        <dsp:cNvPr id="0" name=""/>
        <dsp:cNvSpPr/>
      </dsp:nvSpPr>
      <dsp:spPr>
        <a:xfrm>
          <a:off x="5855917" y="614300"/>
          <a:ext cx="2088902" cy="12533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>
              <a:latin typeface="Century Gothic" panose="020B0502020202020204" pitchFamily="34" charset="0"/>
            </a:rPr>
            <a:t>Saut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>
              <a:latin typeface="Century Gothic" panose="020B0502020202020204" pitchFamily="34" charset="0"/>
            </a:rPr>
            <a:t>2</a:t>
          </a:r>
          <a:r>
            <a:rPr lang="fr-FR" sz="2600" kern="1200" baseline="30000">
              <a:latin typeface="Century Gothic" panose="020B0502020202020204" pitchFamily="34" charset="0"/>
            </a:rPr>
            <a:t>ème</a:t>
          </a:r>
          <a:r>
            <a:rPr lang="fr-FR" sz="2600" kern="1200">
              <a:latin typeface="Century Gothic" panose="020B0502020202020204" pitchFamily="34" charset="0"/>
            </a:rPr>
            <a:t> phase</a:t>
          </a:r>
        </a:p>
      </dsp:txBody>
      <dsp:txXfrm>
        <a:off x="5892626" y="651009"/>
        <a:ext cx="2015484" cy="11799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E5E32-6EAA-43A0-A6C2-16082170CE2D}">
      <dsp:nvSpPr>
        <dsp:cNvPr id="0" name=""/>
        <dsp:cNvSpPr/>
      </dsp:nvSpPr>
      <dsp:spPr>
        <a:xfrm>
          <a:off x="3695697" y="3005259"/>
          <a:ext cx="1934738" cy="444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011"/>
              </a:lnTo>
              <a:lnTo>
                <a:pt x="1934738" y="306011"/>
              </a:lnTo>
              <a:lnTo>
                <a:pt x="1934738" y="444413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FED275-B4F4-4152-B7A2-C4B6D6945DE8}">
      <dsp:nvSpPr>
        <dsp:cNvPr id="0" name=""/>
        <dsp:cNvSpPr/>
      </dsp:nvSpPr>
      <dsp:spPr>
        <a:xfrm>
          <a:off x="1799816" y="3005259"/>
          <a:ext cx="1895880" cy="444413"/>
        </a:xfrm>
        <a:custGeom>
          <a:avLst/>
          <a:gdLst/>
          <a:ahLst/>
          <a:cxnLst/>
          <a:rect l="0" t="0" r="0" b="0"/>
          <a:pathLst>
            <a:path>
              <a:moveTo>
                <a:pt x="1895880" y="0"/>
              </a:moveTo>
              <a:lnTo>
                <a:pt x="1895880" y="306011"/>
              </a:lnTo>
              <a:lnTo>
                <a:pt x="0" y="306011"/>
              </a:lnTo>
              <a:lnTo>
                <a:pt x="0" y="444413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FB1BE8-CE4D-471A-BD50-4DD8E447E9DE}">
      <dsp:nvSpPr>
        <dsp:cNvPr id="0" name=""/>
        <dsp:cNvSpPr/>
      </dsp:nvSpPr>
      <dsp:spPr>
        <a:xfrm>
          <a:off x="3649977" y="2276629"/>
          <a:ext cx="91440" cy="232501"/>
        </a:xfrm>
        <a:custGeom>
          <a:avLst/>
          <a:gdLst/>
          <a:ahLst/>
          <a:cxnLst/>
          <a:rect l="0" t="0" r="0" b="0"/>
          <a:pathLst>
            <a:path>
              <a:moveTo>
                <a:pt x="47947" y="0"/>
              </a:moveTo>
              <a:lnTo>
                <a:pt x="47947" y="94099"/>
              </a:lnTo>
              <a:lnTo>
                <a:pt x="45720" y="94099"/>
              </a:lnTo>
              <a:lnTo>
                <a:pt x="45720" y="232501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BBC58E-697E-4D0C-B64D-41518B564062}">
      <dsp:nvSpPr>
        <dsp:cNvPr id="0" name=""/>
        <dsp:cNvSpPr/>
      </dsp:nvSpPr>
      <dsp:spPr>
        <a:xfrm>
          <a:off x="3652205" y="1552223"/>
          <a:ext cx="91440" cy="1534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3493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6EFC3F-D196-40B0-9101-4DE9B98BEB12}">
      <dsp:nvSpPr>
        <dsp:cNvPr id="0" name=""/>
        <dsp:cNvSpPr/>
      </dsp:nvSpPr>
      <dsp:spPr>
        <a:xfrm>
          <a:off x="3652205" y="843002"/>
          <a:ext cx="91440" cy="2492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221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FDBE6-28ED-4283-A749-09003BD71EB7}">
      <dsp:nvSpPr>
        <dsp:cNvPr id="0" name=""/>
        <dsp:cNvSpPr/>
      </dsp:nvSpPr>
      <dsp:spPr>
        <a:xfrm>
          <a:off x="2841332" y="318784"/>
          <a:ext cx="1713184" cy="524218"/>
        </a:xfrm>
        <a:prstGeom prst="flowChartAlternateProcess">
          <a:avLst/>
        </a:prstGeom>
        <a:gradFill flip="none" rotWithShape="1">
          <a:gsLst>
            <a:gs pos="0">
              <a:srgbClr val="C0504F"/>
            </a:gs>
            <a:gs pos="100000">
              <a:srgbClr val="8264A2"/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INITIALISATION</a:t>
          </a:r>
        </a:p>
      </dsp:txBody>
      <dsp:txXfrm>
        <a:off x="2866922" y="344374"/>
        <a:ext cx="1662004" cy="473038"/>
      </dsp:txXfrm>
    </dsp:sp>
    <dsp:sp modelId="{9248997D-0645-4A93-9AB8-3A00EEB40032}">
      <dsp:nvSpPr>
        <dsp:cNvPr id="0" name=""/>
        <dsp:cNvSpPr/>
      </dsp:nvSpPr>
      <dsp:spPr>
        <a:xfrm>
          <a:off x="2191881" y="1092223"/>
          <a:ext cx="3012087" cy="459999"/>
        </a:xfrm>
        <a:prstGeom prst="roundRect">
          <a:avLst/>
        </a:prstGeom>
        <a:gradFill flip="none" rotWithShape="1">
          <a:gsLst>
            <a:gs pos="0">
              <a:srgbClr val="C0504F"/>
            </a:gs>
            <a:gs pos="100000">
              <a:srgbClr val="8264A2"/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Calcul de X</a:t>
          </a:r>
          <a:r>
            <a:rPr lang="fr-FR" sz="1700" kern="1200" baseline="-25000"/>
            <a:t>n+1</a:t>
          </a:r>
          <a:r>
            <a:rPr lang="fr-FR" sz="1700" kern="1200" baseline="0"/>
            <a:t> aux 2 ordres</a:t>
          </a:r>
          <a:endParaRPr lang="fr-FR" sz="1700" kern="1200" baseline="-25000"/>
        </a:p>
      </dsp:txBody>
      <dsp:txXfrm>
        <a:off x="2214336" y="1114678"/>
        <a:ext cx="2967177" cy="415089"/>
      </dsp:txXfrm>
    </dsp:sp>
    <dsp:sp modelId="{FDDB3F90-C4B1-4D01-89EA-C2A3D360A5FD}">
      <dsp:nvSpPr>
        <dsp:cNvPr id="0" name=""/>
        <dsp:cNvSpPr/>
      </dsp:nvSpPr>
      <dsp:spPr>
        <a:xfrm>
          <a:off x="1591146" y="1705717"/>
          <a:ext cx="4213556" cy="570912"/>
        </a:xfrm>
        <a:prstGeom prst="roundRect">
          <a:avLst/>
        </a:prstGeom>
        <a:gradFill flip="none" rotWithShape="1">
          <a:gsLst>
            <a:gs pos="0">
              <a:srgbClr val="C0504F"/>
            </a:gs>
            <a:gs pos="100000">
              <a:srgbClr val="8264A2"/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Calcul de l’erreur : </a:t>
          </a:r>
          <a14:m xmlns:a14="http://schemas.microsoft.com/office/drawing/2010/main">
            <m:oMath xmlns:m="http://schemas.openxmlformats.org/officeDocument/2006/math">
              <m:r>
                <m:rPr>
                  <m:nor/>
                </m:rPr>
                <a:rPr lang="fr-FR" sz="170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ε</m:t>
              </m:r>
              <m:r>
                <m:rPr>
                  <m:nor/>
                </m:rPr>
                <a:rPr lang="fr-FR" sz="17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= ||</m:t>
              </m:r>
              <m:r>
                <m:rPr>
                  <m:nor/>
                </m:rPr>
                <a:rPr lang="fr-FR" sz="17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Xn</m:t>
              </m:r>
              <m:r>
                <m:rPr>
                  <m:nor/>
                </m:rPr>
                <a:rPr lang="fr-FR" sz="1700" b="0" i="0" kern="1200" baseline="-250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+1,</m:t>
              </m:r>
              <m:r>
                <m:rPr>
                  <m:nor/>
                </m:rPr>
                <a:rPr lang="fr-FR" sz="1700" b="0" i="0" kern="1200" baseline="-250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o</m:t>
              </m:r>
              <m:r>
                <m:rPr>
                  <m:nor/>
                </m:rPr>
                <a:rPr lang="fr-FR" sz="1700" b="0" i="0" kern="1200" baseline="-250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1 </m:t>
              </m:r>
            </m:oMath>
          </a14:m>
          <a:r>
            <a:rPr lang="fr-FR" sz="1700" kern="1200" baseline="0">
              <a:latin typeface="Cambria Math" panose="02040503050406030204" pitchFamily="18" charset="0"/>
              <a:ea typeface="Cambria Math" panose="02040503050406030204" pitchFamily="18" charset="0"/>
            </a:rPr>
            <a:t>– X</a:t>
          </a:r>
          <a:r>
            <a:rPr lang="fr-FR" sz="1700" kern="1200" baseline="-25000">
              <a:latin typeface="Cambria Math" panose="02040503050406030204" pitchFamily="18" charset="0"/>
              <a:ea typeface="Cambria Math" panose="02040503050406030204" pitchFamily="18" charset="0"/>
            </a:rPr>
            <a:t>n+1,o2 </a:t>
          </a:r>
          <a:r>
            <a:rPr lang="fr-FR" sz="1700" kern="1200" baseline="0">
              <a:latin typeface="Cambria Math" panose="02040503050406030204" pitchFamily="18" charset="0"/>
              <a:ea typeface="Cambria Math" panose="02040503050406030204" pitchFamily="18" charset="0"/>
            </a:rPr>
            <a:t>||</a:t>
          </a:r>
        </a:p>
      </dsp:txBody>
      <dsp:txXfrm>
        <a:off x="1619016" y="1733587"/>
        <a:ext cx="4157816" cy="515172"/>
      </dsp:txXfrm>
    </dsp:sp>
    <dsp:sp modelId="{0ED7E6EE-4FA1-4521-8785-C052128395A9}">
      <dsp:nvSpPr>
        <dsp:cNvPr id="0" name=""/>
        <dsp:cNvSpPr/>
      </dsp:nvSpPr>
      <dsp:spPr>
        <a:xfrm>
          <a:off x="2246714" y="2509130"/>
          <a:ext cx="2897965" cy="496129"/>
        </a:xfrm>
        <a:prstGeom prst="roundRect">
          <a:avLst/>
        </a:prstGeom>
        <a:gradFill flip="none" rotWithShape="1">
          <a:gsLst>
            <a:gs pos="0">
              <a:srgbClr val="C0504F"/>
            </a:gs>
            <a:gs pos="100000">
              <a:srgbClr val="8264A2"/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baseline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fr-FR" sz="1700" i="1" kern="1200" baseline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𝜀</m:t>
              </m:r>
              <m:r>
                <a:rPr lang="fr-FR" sz="1700" b="0" i="1" kern="1200" baseline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 </m:t>
              </m:r>
            </m:oMath>
          </a14:m>
          <a:r>
            <a:rPr lang="fr-FR" sz="1700" kern="1200" baseline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fr-FR" sz="1700" kern="1200" baseline="0" err="1">
              <a:latin typeface="Cambria Math" panose="02040503050406030204" pitchFamily="18" charset="0"/>
              <a:ea typeface="Cambria Math" panose="02040503050406030204" pitchFamily="18" charset="0"/>
            </a:rPr>
            <a:t>a</a:t>
          </a:r>
          <a:r>
            <a:rPr lang="fr-FR" sz="1700" kern="1200" baseline="-25000" err="1">
              <a:latin typeface="Cambria Math" panose="02040503050406030204" pitchFamily="18" charset="0"/>
              <a:ea typeface="Cambria Math" panose="02040503050406030204" pitchFamily="18" charset="0"/>
            </a:rPr>
            <a:t>tol</a:t>
          </a:r>
          <a:r>
            <a:rPr lang="fr-FR" sz="1700" kern="1200" baseline="0">
              <a:latin typeface="Cambria Math" panose="02040503050406030204" pitchFamily="18" charset="0"/>
              <a:ea typeface="Cambria Math" panose="02040503050406030204" pitchFamily="18" charset="0"/>
            </a:rPr>
            <a:t> + </a:t>
          </a:r>
          <a:r>
            <a:rPr lang="fr-FR" sz="1700" kern="1200" baseline="0" err="1">
              <a:latin typeface="Cambria Math" panose="02040503050406030204" pitchFamily="18" charset="0"/>
              <a:ea typeface="Cambria Math" panose="02040503050406030204" pitchFamily="18" charset="0"/>
            </a:rPr>
            <a:t>r</a:t>
          </a:r>
          <a:r>
            <a:rPr lang="fr-FR" sz="1700" kern="1200" baseline="-25000" err="1">
              <a:latin typeface="Cambria Math" panose="02040503050406030204" pitchFamily="18" charset="0"/>
              <a:ea typeface="Cambria Math" panose="02040503050406030204" pitchFamily="18" charset="0"/>
            </a:rPr>
            <a:t>tol</a:t>
          </a:r>
          <a:r>
            <a:rPr lang="fr-FR" sz="1700" kern="1200" baseline="0">
              <a:latin typeface="Cambria Math" panose="02040503050406030204" pitchFamily="18" charset="0"/>
              <a:ea typeface="Cambria Math" panose="02040503050406030204" pitchFamily="18" charset="0"/>
            </a:rPr>
            <a:t> * ||X</a:t>
          </a:r>
          <a:r>
            <a:rPr lang="fr-FR" sz="1700" kern="1200" baseline="-25000">
              <a:latin typeface="Cambria Math" panose="02040503050406030204" pitchFamily="18" charset="0"/>
              <a:ea typeface="Cambria Math" panose="02040503050406030204" pitchFamily="18" charset="0"/>
            </a:rPr>
            <a:t>n+1,o1</a:t>
          </a:r>
          <a:r>
            <a:rPr lang="fr-FR" sz="1700" kern="1200" baseline="0">
              <a:latin typeface="Cambria Math" panose="02040503050406030204" pitchFamily="18" charset="0"/>
              <a:ea typeface="Cambria Math" panose="02040503050406030204" pitchFamily="18" charset="0"/>
            </a:rPr>
            <a:t>|| ?</a:t>
          </a:r>
        </a:p>
      </dsp:txBody>
      <dsp:txXfrm>
        <a:off x="2270933" y="2533349"/>
        <a:ext cx="2849527" cy="447691"/>
      </dsp:txXfrm>
    </dsp:sp>
    <dsp:sp modelId="{5E3D7DE7-6105-4718-972F-FD4BDEEB0D49}">
      <dsp:nvSpPr>
        <dsp:cNvPr id="0" name=""/>
        <dsp:cNvSpPr/>
      </dsp:nvSpPr>
      <dsp:spPr>
        <a:xfrm>
          <a:off x="5706" y="3449673"/>
          <a:ext cx="3588219" cy="659054"/>
        </a:xfrm>
        <a:prstGeom prst="roundRect">
          <a:avLst/>
        </a:prstGeom>
        <a:gradFill flip="none" rotWithShape="1">
          <a:gsLst>
            <a:gs pos="0">
              <a:srgbClr val="C0504F"/>
            </a:gs>
            <a:gs pos="100000">
              <a:srgbClr val="8264A2"/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fr-FR" sz="1700" i="1" kern="1200" baseline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∆</m:t>
                </m:r>
                <m:r>
                  <a:rPr lang="fr-FR" sz="1700" b="0" i="1" kern="1200" baseline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𝑡</m:t>
                </m:r>
                <m:r>
                  <a:rPr lang="fr-FR" sz="1700" b="0" i="1" kern="1200" baseline="-250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𝑛</m:t>
                </m:r>
                <m:r>
                  <a:rPr lang="fr-FR" sz="1700" b="0" i="1" kern="1200" baseline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lang="fr-FR" sz="1700" b="0" i="0" kern="1200" baseline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max</m:t>
                </m:r>
                <m:d>
                  <m:dPr>
                    <m:ctrlPr>
                      <a:rPr lang="fr-FR" sz="1700" b="0" i="1" kern="1200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r>
                      <a:rPr lang="fr-FR" sz="1700" b="0" i="1" kern="1200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 ∗ ∆</m:t>
                    </m:r>
                    <m:r>
                      <a:rPr lang="fr-FR" sz="1700" b="0" i="1" kern="1200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𝑡𝑛</m:t>
                    </m:r>
                    <m:r>
                      <a:rPr lang="fr-FR" sz="1700" b="0" i="1" kern="1200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∆</m:t>
                    </m:r>
                    <m:r>
                      <a:rPr lang="fr-FR" sz="1700" b="0" i="1" kern="1200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𝑡𝑛𝑚𝑖𝑛</m:t>
                    </m:r>
                  </m:e>
                </m:d>
              </m:oMath>
            </m:oMathPara>
          </a14:m>
          <a:endParaRPr lang="fr-FR" sz="1700" b="0" kern="1200" baseline="0">
            <a:latin typeface="Cambria Math" panose="02040503050406030204" pitchFamily="18" charset="0"/>
            <a:ea typeface="Cambria Math" panose="02040503050406030204" pitchFamily="18" charset="0"/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baseline="0">
              <a:latin typeface="Cambria Math" panose="02040503050406030204" pitchFamily="18" charset="0"/>
              <a:ea typeface="Cambria Math" panose="02040503050406030204" pitchFamily="18" charset="0"/>
            </a:rPr>
            <a:t>n = n</a:t>
          </a:r>
        </a:p>
      </dsp:txBody>
      <dsp:txXfrm>
        <a:off x="37878" y="3481845"/>
        <a:ext cx="3523875" cy="594710"/>
      </dsp:txXfrm>
    </dsp:sp>
    <dsp:sp modelId="{C2875C74-DC5B-4B01-810D-C49D7A11C954}">
      <dsp:nvSpPr>
        <dsp:cNvPr id="0" name=""/>
        <dsp:cNvSpPr/>
      </dsp:nvSpPr>
      <dsp:spPr>
        <a:xfrm>
          <a:off x="3870728" y="3449673"/>
          <a:ext cx="3519414" cy="659054"/>
        </a:xfrm>
        <a:prstGeom prst="roundRect">
          <a:avLst/>
        </a:prstGeom>
        <a:gradFill flip="none" rotWithShape="1">
          <a:gsLst>
            <a:gs pos="0">
              <a:srgbClr val="C0504F"/>
            </a:gs>
            <a:gs pos="100000">
              <a:srgbClr val="8264A2"/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fr-FR" sz="1700" i="1" kern="1200" baseline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∆</m:t>
                </m:r>
                <m:r>
                  <a:rPr lang="fr-FR" sz="1700" b="0" i="1" kern="1200" baseline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𝑡</m:t>
                </m:r>
                <m:r>
                  <a:rPr lang="fr-FR" sz="1700" b="0" i="1" kern="1200" baseline="-250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𝑛</m:t>
                </m:r>
                <m:r>
                  <a:rPr lang="fr-FR" sz="1700" b="0" i="1" kern="1200" baseline="-250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+1=</m:t>
                </m:r>
                <m:r>
                  <m:rPr>
                    <m:sty m:val="p"/>
                  </m:rPr>
                  <a:rPr lang="fr-FR" sz="1700" b="0" i="0" kern="1200" baseline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m</m:t>
                </m:r>
                <m:r>
                  <a:rPr lang="fr-FR" sz="1700" b="0" i="1" kern="1200" baseline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𝑖𝑛</m:t>
                </m:r>
                <m:d>
                  <m:dPr>
                    <m:ctrlPr>
                      <a:rPr lang="fr-FR" sz="1700" b="0" i="1" kern="1200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r>
                      <a:rPr lang="fr-FR" sz="1700" b="0" i="1" kern="1200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 ∗ ∆</m:t>
                    </m:r>
                    <m:r>
                      <a:rPr lang="fr-FR" sz="1700" b="0" i="1" kern="1200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𝑡𝑛</m:t>
                    </m:r>
                    <m:r>
                      <a:rPr lang="fr-FR" sz="1700" b="0" i="1" kern="1200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∆</m:t>
                    </m:r>
                    <m:r>
                      <a:rPr lang="fr-FR" sz="1700" b="0" i="1" kern="1200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𝑡𝑛𝑚𝑎𝑥</m:t>
                    </m:r>
                  </m:e>
                </m:d>
              </m:oMath>
            </m:oMathPara>
          </a14:m>
          <a:endParaRPr lang="fr-FR" sz="1700" b="0" kern="1200" baseline="0">
            <a:latin typeface="Cambria Math" panose="02040503050406030204" pitchFamily="18" charset="0"/>
            <a:ea typeface="Cambria Math" panose="02040503050406030204" pitchFamily="18" charset="0"/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baseline="0">
              <a:latin typeface="Cambria Math" panose="02040503050406030204" pitchFamily="18" charset="0"/>
              <a:ea typeface="Cambria Math" panose="02040503050406030204" pitchFamily="18" charset="0"/>
            </a:rPr>
            <a:t>On garde X</a:t>
          </a:r>
          <a:r>
            <a:rPr lang="fr-FR" sz="1700" kern="1200" baseline="-25000">
              <a:latin typeface="Cambria Math" panose="02040503050406030204" pitchFamily="18" charset="0"/>
              <a:ea typeface="Cambria Math" panose="02040503050406030204" pitchFamily="18" charset="0"/>
            </a:rPr>
            <a:t>n+1</a:t>
          </a:r>
          <a:r>
            <a:rPr lang="fr-FR" sz="1700" kern="1200" baseline="0">
              <a:latin typeface="Cambria Math" panose="02040503050406030204" pitchFamily="18" charset="0"/>
              <a:ea typeface="Cambria Math" panose="02040503050406030204" pitchFamily="18" charset="0"/>
            </a:rPr>
            <a:t>, n = n+1</a:t>
          </a:r>
        </a:p>
      </dsp:txBody>
      <dsp:txXfrm>
        <a:off x="3902900" y="3481845"/>
        <a:ext cx="3455070" cy="594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EEA21DD-C12A-472E-8A23-0CCBD00DBE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3F5B1A-885C-4288-B3EB-9AE7EA2BE6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4B13E-4AC0-482D-9CDD-4BAECBDB6A7E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AAE136-3C98-482D-9E3C-F3F69532E3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9EC7EA-32BC-4492-868D-E5D7805813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6F5AC-F8DE-43FF-A18B-6E9FF6A20F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2172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A4330-A629-452D-95F4-1BDBDE564BB8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11D67-4352-4224-AF39-9142EF7CF6E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691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11D67-4352-4224-AF39-9142EF7CF6E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087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11D67-4352-4224-AF39-9142EF7CF6E5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91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567C2-308E-4CBF-B553-43A7CE674705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01479D-E337-47A1-B42C-272C3C394DC9}"/>
              </a:ext>
            </a:extLst>
          </p:cNvPr>
          <p:cNvSpPr/>
          <p:nvPr userDrawn="1"/>
        </p:nvSpPr>
        <p:spPr>
          <a:xfrm>
            <a:off x="0" y="0"/>
            <a:ext cx="12335773" cy="1621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B8D388-5292-4566-BAB2-819CF63E9521}"/>
              </a:ext>
            </a:extLst>
          </p:cNvPr>
          <p:cNvSpPr/>
          <p:nvPr userDrawn="1"/>
        </p:nvSpPr>
        <p:spPr>
          <a:xfrm>
            <a:off x="0" y="5402563"/>
            <a:ext cx="3050931" cy="145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ADB255-3A94-47DB-8A30-51EFB129EA90}"/>
              </a:ext>
            </a:extLst>
          </p:cNvPr>
          <p:cNvSpPr/>
          <p:nvPr userDrawn="1"/>
        </p:nvSpPr>
        <p:spPr>
          <a:xfrm>
            <a:off x="9142534" y="5395374"/>
            <a:ext cx="3050931" cy="145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6B1DE-B22D-497F-B7F1-D6292039839F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13BA-8B62-41F4-B2AD-1621F7E0DABF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1AC69A-A0F5-40D7-B879-0C61E3774FBC}"/>
              </a:ext>
            </a:extLst>
          </p:cNvPr>
          <p:cNvSpPr/>
          <p:nvPr userDrawn="1"/>
        </p:nvSpPr>
        <p:spPr>
          <a:xfrm>
            <a:off x="-1175" y="4044"/>
            <a:ext cx="12192000" cy="1221286"/>
          </a:xfrm>
          <a:prstGeom prst="rect">
            <a:avLst/>
          </a:prstGeom>
          <a:solidFill>
            <a:srgbClr val="003E5C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809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rgbClr val="003E5C"/>
                </a:solidFill>
                <a:latin typeface="Century Gothic" panose="020B0502020202020204" pitchFamily="34" charset="0"/>
              </a:defRPr>
            </a:lvl1pPr>
            <a:lvl2pPr>
              <a:defRPr sz="2000">
                <a:solidFill>
                  <a:srgbClr val="003E5C"/>
                </a:solidFill>
                <a:latin typeface="Century Gothic" panose="020B0502020202020204" pitchFamily="34" charset="0"/>
              </a:defRPr>
            </a:lvl2pPr>
            <a:lvl3pPr>
              <a:defRPr sz="1800">
                <a:solidFill>
                  <a:srgbClr val="003E5C"/>
                </a:solidFill>
                <a:latin typeface="Century Gothic" panose="020B0502020202020204" pitchFamily="34" charset="0"/>
              </a:defRPr>
            </a:lvl3pPr>
            <a:lvl4pPr>
              <a:defRPr sz="1600">
                <a:solidFill>
                  <a:srgbClr val="003E5C"/>
                </a:solidFill>
                <a:latin typeface="Century Gothic" panose="020B0502020202020204" pitchFamily="34" charset="0"/>
              </a:defRPr>
            </a:lvl4pPr>
            <a:lvl5pPr>
              <a:defRPr sz="1600">
                <a:solidFill>
                  <a:srgbClr val="003E5C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D121-6DB4-4438-8619-8DFFD7D871FC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5523" y="6356350"/>
            <a:ext cx="2743200" cy="365125"/>
          </a:xfrm>
        </p:spPr>
        <p:txBody>
          <a:bodyPr/>
          <a:lstStyle>
            <a:lvl1pPr>
              <a:defRPr sz="1400">
                <a:solidFill>
                  <a:srgbClr val="003E5C"/>
                </a:solidFill>
                <a:latin typeface="Century Gothic" panose="020B050202020202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58EC7F4B-45F1-4637-B1EC-CAA90C8E99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277" y="5877431"/>
            <a:ext cx="2142837" cy="778452"/>
          </a:xfrm>
          <a:prstGeom prst="rect">
            <a:avLst/>
          </a:prstGeom>
        </p:spPr>
      </p:pic>
      <p:pic>
        <p:nvPicPr>
          <p:cNvPr id="9" name="Image 5">
            <a:extLst>
              <a:ext uri="{FF2B5EF4-FFF2-40B4-BE49-F238E27FC236}">
                <a16:creationId xmlns:a16="http://schemas.microsoft.com/office/drawing/2014/main" id="{ACE17A85-FBCC-4818-8552-E5D021E443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4306" y="5939484"/>
            <a:ext cx="767409" cy="78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BBE99-10CB-48AC-AA36-CC14AB62DF55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2C62-CD8C-4BF7-ACAD-0A6FEA13E8CF}" type="datetime1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55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7F4A-B785-47FB-A9ED-5FD81DAD150B}" type="datetime1">
              <a:rPr lang="en-US" smtClean="0"/>
              <a:t>6/2/2021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ACCEB-E2B6-4CFF-8731-D7BBA37ED365}" type="datetime1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FB5A-0DF0-4A57-A16B-4F37C94E5038}" type="datetime1">
              <a:rPr lang="en-US" smtClean="0"/>
              <a:t>6/2/2021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A6B07AD-03A9-4FDD-A2B5-13EEE682C759}"/>
              </a:ext>
            </a:extLst>
          </p:cNvPr>
          <p:cNvSpPr/>
          <p:nvPr userDrawn="1"/>
        </p:nvSpPr>
        <p:spPr>
          <a:xfrm>
            <a:off x="0" y="0"/>
            <a:ext cx="12335773" cy="1621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DCD770-04D0-448A-9667-F787BC780072}"/>
              </a:ext>
            </a:extLst>
          </p:cNvPr>
          <p:cNvSpPr/>
          <p:nvPr userDrawn="1"/>
        </p:nvSpPr>
        <p:spPr>
          <a:xfrm>
            <a:off x="0" y="0"/>
            <a:ext cx="4968815" cy="6858000"/>
          </a:xfrm>
          <a:prstGeom prst="rect">
            <a:avLst/>
          </a:prstGeom>
          <a:solidFill>
            <a:srgbClr val="003E5C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8C096-5F2A-49CE-844D-C13E88477B2E}" type="datetime1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B65B9A-CCAD-45F4-BBD8-A5320563A532}"/>
              </a:ext>
            </a:extLst>
          </p:cNvPr>
          <p:cNvSpPr/>
          <p:nvPr userDrawn="1"/>
        </p:nvSpPr>
        <p:spPr>
          <a:xfrm>
            <a:off x="0" y="-38100"/>
            <a:ext cx="12192000" cy="134931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6F096B-CD9D-4697-B7FC-5FE32611BF44}"/>
              </a:ext>
            </a:extLst>
          </p:cNvPr>
          <p:cNvSpPr/>
          <p:nvPr userDrawn="1"/>
        </p:nvSpPr>
        <p:spPr>
          <a:xfrm>
            <a:off x="0" y="0"/>
            <a:ext cx="5003321" cy="6858000"/>
          </a:xfrm>
          <a:prstGeom prst="rect">
            <a:avLst/>
          </a:prstGeom>
          <a:solidFill>
            <a:srgbClr val="003E5C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ABC6-F2F2-4F5E-B24F-017F38FC67C4}" type="datetime1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E78105-9CF8-454B-8969-EC1AF5B1A111}"/>
              </a:ext>
            </a:extLst>
          </p:cNvPr>
          <p:cNvSpPr/>
          <p:nvPr userDrawn="1"/>
        </p:nvSpPr>
        <p:spPr>
          <a:xfrm>
            <a:off x="0" y="0"/>
            <a:ext cx="12192000" cy="1221286"/>
          </a:xfrm>
          <a:prstGeom prst="rect">
            <a:avLst/>
          </a:prstGeom>
          <a:solidFill>
            <a:srgbClr val="003E5C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-521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AD707-E307-4F4D-8436-43BF064F3072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3461" y="63492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3E5C"/>
                </a:solidFill>
                <a:latin typeface="Century Gothic" panose="020B050202020202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412A2771-1067-4EFF-AEC8-4979D5064A1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63277" y="5877431"/>
            <a:ext cx="2142837" cy="778452"/>
          </a:xfrm>
          <a:prstGeom prst="rect">
            <a:avLst/>
          </a:prstGeom>
        </p:spPr>
      </p:pic>
      <p:pic>
        <p:nvPicPr>
          <p:cNvPr id="9" name="Image 5">
            <a:extLst>
              <a:ext uri="{FF2B5EF4-FFF2-40B4-BE49-F238E27FC236}">
                <a16:creationId xmlns:a16="http://schemas.microsoft.com/office/drawing/2014/main" id="{7269BC7B-30A4-4080-9A50-7966B3C86B5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67717" y="5932345"/>
            <a:ext cx="767409" cy="78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E5C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3E5C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3E5C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E5C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E5C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1.wdp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8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20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20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5">
            <a:extLst>
              <a:ext uri="{FF2B5EF4-FFF2-40B4-BE49-F238E27FC236}">
                <a16:creationId xmlns:a16="http://schemas.microsoft.com/office/drawing/2014/main" id="{12EADE79-424E-4D21-9133-DB6F21B27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4933"/>
            <a:ext cx="2964727" cy="30210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381B62-45B5-4623-BB07-D5CF11DE262C}"/>
              </a:ext>
            </a:extLst>
          </p:cNvPr>
          <p:cNvSpPr/>
          <p:nvPr/>
        </p:nvSpPr>
        <p:spPr>
          <a:xfrm>
            <a:off x="0" y="-180975"/>
            <a:ext cx="12192000" cy="7038975"/>
          </a:xfrm>
          <a:prstGeom prst="rect">
            <a:avLst/>
          </a:prstGeom>
          <a:solidFill>
            <a:srgbClr val="003E5C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67645A-7435-44C2-89BC-E4ED75449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3757" y="2528399"/>
            <a:ext cx="9144000" cy="1255035"/>
          </a:xfrm>
        </p:spPr>
        <p:txBody>
          <a:bodyPr>
            <a:noAutofit/>
          </a:bodyPr>
          <a:lstStyle/>
          <a:p>
            <a:r>
              <a:rPr lang="fr-FR" sz="8800">
                <a:latin typeface="Aldhabi"/>
                <a:ea typeface="Droid Serif" panose="02020600060500020200" pitchFamily="18" charset="0"/>
                <a:cs typeface="Droid Serif" panose="02020600060500020200" pitchFamily="18" charset="0"/>
              </a:rPr>
              <a:t>MEC05 - SOUTENANCE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8A77D9-2B98-4474-986F-E61A4013D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3757" y="3920422"/>
            <a:ext cx="9144000" cy="30210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cap="small" spc="100">
                <a:solidFill>
                  <a:schemeClr val="bg1"/>
                </a:solidFill>
                <a:latin typeface="Century Gothic"/>
                <a:ea typeface="Droid Serif" panose="02020600060500020200" pitchFamily="18" charset="0"/>
                <a:cs typeface="Droid Serif" panose="02020600060500020200" pitchFamily="18" charset="0"/>
              </a:rPr>
              <a:t>Développement d’outils numériques et de modèles mécaniques d’assistance à l’évaluation des performances en gymnastique artistique</a:t>
            </a:r>
            <a:endParaRPr lang="fr-FR">
              <a:solidFill>
                <a:schemeClr val="bg1"/>
              </a:solidFill>
              <a:latin typeface="Century Gothic"/>
              <a:ea typeface="Droid Serif" panose="02020600060500020200" pitchFamily="18" charset="0"/>
              <a:cs typeface="Droid Serif" panose="02020600060500020200" pitchFamily="18" charset="0"/>
            </a:endParaRPr>
          </a:p>
          <a:p>
            <a:pPr algn="r"/>
            <a:endParaRPr lang="fr-FR"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37C02614-8507-4210-84FB-01BF8ED4BAE1}"/>
              </a:ext>
            </a:extLst>
          </p:cNvPr>
          <p:cNvSpPr txBox="1">
            <a:spLocks/>
          </p:cNvSpPr>
          <p:nvPr/>
        </p:nvSpPr>
        <p:spPr>
          <a:xfrm>
            <a:off x="2623757" y="1976289"/>
            <a:ext cx="9144000" cy="6068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cap="small" spc="100">
                <a:solidFill>
                  <a:schemeClr val="bg1"/>
                </a:solidFill>
                <a:latin typeface="Century Gothic"/>
                <a:ea typeface="Droid Serif" panose="02020600060500020200" pitchFamily="18" charset="0"/>
                <a:cs typeface="Droid Serif" panose="02020600060500020200" pitchFamily="18" charset="0"/>
              </a:rPr>
              <a:t>Projet Scientifique Collectif</a:t>
            </a:r>
          </a:p>
          <a:p>
            <a:pPr algn="r"/>
            <a:endParaRPr lang="fr-FR"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C3D3A30C-1383-4313-AAAC-17253217D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2" y="1508754"/>
            <a:ext cx="2719472" cy="384518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8AD6461-0991-4D76-941C-16E4A0C36ACF}"/>
              </a:ext>
            </a:extLst>
          </p:cNvPr>
          <p:cNvSpPr txBox="1"/>
          <p:nvPr/>
        </p:nvSpPr>
        <p:spPr>
          <a:xfrm>
            <a:off x="4021587" y="5353941"/>
            <a:ext cx="64292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err="1">
                <a:solidFill>
                  <a:schemeClr val="bg1"/>
                </a:solidFill>
                <a:latin typeface="Century Gothic"/>
                <a:ea typeface="Droid Serif" panose="02020600060500020200" pitchFamily="18" charset="0"/>
                <a:cs typeface="Droid Serif" panose="02020600060500020200" pitchFamily="18" charset="0"/>
              </a:rPr>
              <a:t>X.Bruant</a:t>
            </a:r>
            <a:r>
              <a:rPr lang="fr-FR">
                <a:solidFill>
                  <a:schemeClr val="bg1"/>
                </a:solidFill>
                <a:latin typeface="Century Gothic"/>
                <a:ea typeface="Droid Serif" panose="02020600060500020200" pitchFamily="18" charset="0"/>
                <a:cs typeface="Droid Serif" panose="02020600060500020200" pitchFamily="18" charset="0"/>
              </a:rPr>
              <a:t>, </a:t>
            </a:r>
            <a:r>
              <a:rPr lang="fr-FR" err="1">
                <a:solidFill>
                  <a:schemeClr val="bg1"/>
                </a:solidFill>
                <a:latin typeface="Century Gothic"/>
                <a:ea typeface="Droid Serif" panose="02020600060500020200" pitchFamily="18" charset="0"/>
                <a:cs typeface="Droid Serif" panose="02020600060500020200" pitchFamily="18" charset="0"/>
              </a:rPr>
              <a:t>C.Kotait</a:t>
            </a:r>
            <a:r>
              <a:rPr lang="fr-FR">
                <a:solidFill>
                  <a:schemeClr val="bg1"/>
                </a:solidFill>
                <a:latin typeface="Century Gothic"/>
                <a:ea typeface="Droid Serif" panose="02020600060500020200" pitchFamily="18" charset="0"/>
                <a:cs typeface="Droid Serif" panose="02020600060500020200" pitchFamily="18" charset="0"/>
              </a:rPr>
              <a:t>, </a:t>
            </a:r>
            <a:r>
              <a:rPr lang="fr-FR" err="1">
                <a:solidFill>
                  <a:schemeClr val="bg1"/>
                </a:solidFill>
                <a:latin typeface="Century Gothic"/>
                <a:ea typeface="Droid Serif" panose="02020600060500020200" pitchFamily="18" charset="0"/>
                <a:cs typeface="Droid Serif" panose="02020600060500020200" pitchFamily="18" charset="0"/>
              </a:rPr>
              <a:t>D.Lepoutre</a:t>
            </a:r>
            <a:r>
              <a:rPr lang="fr-FR">
                <a:solidFill>
                  <a:schemeClr val="bg1"/>
                </a:solidFill>
                <a:latin typeface="Century Gothic"/>
                <a:ea typeface="Droid Serif" panose="02020600060500020200" pitchFamily="18" charset="0"/>
                <a:cs typeface="Droid Serif" panose="02020600060500020200" pitchFamily="18" charset="0"/>
              </a:rPr>
              <a:t>, </a:t>
            </a:r>
            <a:r>
              <a:rPr lang="fr-FR" err="1">
                <a:solidFill>
                  <a:schemeClr val="bg1"/>
                </a:solidFill>
                <a:latin typeface="Century Gothic"/>
                <a:ea typeface="Droid Serif" panose="02020600060500020200" pitchFamily="18" charset="0"/>
                <a:cs typeface="Droid Serif" panose="02020600060500020200" pitchFamily="18" charset="0"/>
              </a:rPr>
              <a:t>E.Letellier</a:t>
            </a:r>
            <a:r>
              <a:rPr lang="fr-FR">
                <a:solidFill>
                  <a:schemeClr val="bg1"/>
                </a:solidFill>
                <a:latin typeface="Century Gothic"/>
                <a:ea typeface="Droid Serif" panose="02020600060500020200" pitchFamily="18" charset="0"/>
                <a:cs typeface="Droid Serif" panose="02020600060500020200" pitchFamily="18" charset="0"/>
              </a:rPr>
              <a:t>, </a:t>
            </a:r>
            <a:r>
              <a:rPr lang="fr-FR" err="1">
                <a:solidFill>
                  <a:schemeClr val="bg1"/>
                </a:solidFill>
                <a:latin typeface="Century Gothic"/>
                <a:ea typeface="Droid Serif" panose="02020600060500020200" pitchFamily="18" charset="0"/>
                <a:cs typeface="Droid Serif" panose="02020600060500020200" pitchFamily="18" charset="0"/>
              </a:rPr>
              <a:t>L.Michaud</a:t>
            </a:r>
            <a:endParaRPr lang="fr-FR">
              <a:solidFill>
                <a:schemeClr val="bg1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0509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8BA128D-8FA8-424F-8B29-6F287EB42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186"/>
            <a:ext cx="5589814" cy="5589814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E983A76-9BD5-4F23-A202-8315D2E0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entury Gothic"/>
              </a:rPr>
              <a:t>1.b. Revue Nationale d’Effectifs 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3CF3A9-4FC5-4FCB-8619-E2627A05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A8AE02BF-5429-479F-A156-E8D3C7359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83" y="4002123"/>
            <a:ext cx="4701839" cy="27257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A621F8-C573-44CB-91FF-CD83B873A756}"/>
              </a:ext>
            </a:extLst>
          </p:cNvPr>
          <p:cNvSpPr/>
          <p:nvPr/>
        </p:nvSpPr>
        <p:spPr>
          <a:xfrm>
            <a:off x="0" y="4869544"/>
            <a:ext cx="2540000" cy="391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 descr="Une image contenant tennis, personne, court, sport&#10;&#10;Description générée automatiquement">
            <a:extLst>
              <a:ext uri="{FF2B5EF4-FFF2-40B4-BE49-F238E27FC236}">
                <a16:creationId xmlns:a16="http://schemas.microsoft.com/office/drawing/2014/main" id="{9AE4BB14-B709-475E-8A83-CE07E73E6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504" y="1327224"/>
            <a:ext cx="4701837" cy="26682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92BF22-B7A1-4D87-A5B6-41FCABB0A515}"/>
              </a:ext>
            </a:extLst>
          </p:cNvPr>
          <p:cNvSpPr/>
          <p:nvPr/>
        </p:nvSpPr>
        <p:spPr>
          <a:xfrm>
            <a:off x="5863117" y="1319468"/>
            <a:ext cx="4701705" cy="2682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487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3424C-2012-40D2-9FC9-BE9CCA10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Déroulé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B118FC-C2D0-48A2-BD48-A173B0736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b="1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/>
              </a:rPr>
              <a:t>Étude préliminaire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b="1">
                <a:latin typeface="Century Gothic"/>
              </a:rPr>
              <a:t>Modélisation mécanique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b="1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/>
              </a:rPr>
              <a:t>Dispositif d’acquisition et de traitement</a:t>
            </a:r>
          </a:p>
          <a:p>
            <a:pPr marL="457200" indent="-457200">
              <a:buFont typeface="+mj-lt"/>
              <a:buAutoNum type="arabicPeriod"/>
            </a:pPr>
            <a:endParaRPr lang="fr-FR" b="1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C74B22-A1B6-425F-A232-A4DDEA84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26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3EB23E-3521-4FB1-AB08-3AE2BF4D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entury Gothic"/>
              </a:rPr>
              <a:t>2.a. Modélisation du tremplin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780001-501B-4C39-8684-7A9FC649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D5B9BCDD-4BD7-4A55-97BB-16E5BD3F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059" y="1979739"/>
            <a:ext cx="4528158" cy="2721070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335F6466-5D1B-41AF-BC55-F1808E53B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39" y="1979738"/>
            <a:ext cx="4486405" cy="272107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A07E954-BBFD-4C17-A98B-F31614DCD8DA}"/>
              </a:ext>
            </a:extLst>
          </p:cNvPr>
          <p:cNvSpPr txBox="1"/>
          <p:nvPr/>
        </p:nvSpPr>
        <p:spPr>
          <a:xfrm>
            <a:off x="2438401" y="4609578"/>
            <a:ext cx="900621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400"/>
              <a:t>SOFT                                    HARD</a:t>
            </a:r>
            <a:endParaRPr lang="fr-FR" sz="4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1378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85EB44-100B-4DE4-A8B0-910A6B9CB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entury Gothic"/>
              </a:rPr>
              <a:t>2.a. Modélisation du tremplin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A4C692-79C9-4903-A6C9-18A3AC4EA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Image 5" descr="Une image contenant texte, intérieur, plancher, table&#10;&#10;Description générée automatiquement">
            <a:extLst>
              <a:ext uri="{FF2B5EF4-FFF2-40B4-BE49-F238E27FC236}">
                <a16:creationId xmlns:a16="http://schemas.microsoft.com/office/drawing/2014/main" id="{1A96990A-E2FF-4711-9BEB-429FF4B5E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80" t="19242" r="220" b="11370"/>
          <a:stretch/>
        </p:blipFill>
        <p:spPr>
          <a:xfrm>
            <a:off x="7647139" y="1899260"/>
            <a:ext cx="4080151" cy="3552967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B6E9BBF1-07B0-4400-9273-BF454AED5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9" r="13090" b="-450"/>
          <a:stretch/>
        </p:blipFill>
        <p:spPr>
          <a:xfrm>
            <a:off x="726510" y="2936975"/>
            <a:ext cx="6250964" cy="274814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6E3299B-155B-464C-BE0E-65E29FCB3EF5}"/>
              </a:ext>
            </a:extLst>
          </p:cNvPr>
          <p:cNvSpPr txBox="1"/>
          <p:nvPr/>
        </p:nvSpPr>
        <p:spPr>
          <a:xfrm>
            <a:off x="726510" y="1780784"/>
            <a:ext cx="62504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>
                <a:solidFill>
                  <a:srgbClr val="003E5C"/>
                </a:solidFill>
                <a:latin typeface="Century Gothic"/>
              </a:rPr>
              <a:t>Maquette échelle 1:20.</a:t>
            </a:r>
          </a:p>
          <a:p>
            <a:pPr marL="285750" indent="-285750">
              <a:buFont typeface="Arial"/>
              <a:buChar char="•"/>
            </a:pPr>
            <a:r>
              <a:rPr lang="fr-FR" sz="2400">
                <a:solidFill>
                  <a:srgbClr val="003E5C"/>
                </a:solidFill>
                <a:latin typeface="Century Gothic"/>
              </a:rPr>
              <a:t>Expérience de détermination de la raideur du tremplin.</a:t>
            </a:r>
            <a:endParaRPr lang="fr-FR" sz="2000">
              <a:solidFill>
                <a:srgbClr val="003E5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6372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>
            <a:extLst>
              <a:ext uri="{FF2B5EF4-FFF2-40B4-BE49-F238E27FC236}">
                <a16:creationId xmlns:a16="http://schemas.microsoft.com/office/drawing/2014/main" id="{5CA2DF89-76A2-4837-AC1B-1EB24719F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42" y="2085119"/>
            <a:ext cx="7317535" cy="35411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A85EB44-100B-4DE4-A8B0-910A6B9CB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entury Gothic"/>
              </a:rPr>
              <a:t>2.a. Modélisation du tremplin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A4C692-79C9-4903-A6C9-18A3AC4EA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9A8D339-DEB5-4006-9263-37387D9D7A9B}"/>
              </a:ext>
            </a:extLst>
          </p:cNvPr>
          <p:cNvSpPr txBox="1"/>
          <p:nvPr/>
        </p:nvSpPr>
        <p:spPr>
          <a:xfrm>
            <a:off x="308976" y="1394564"/>
            <a:ext cx="91105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rgbClr val="003E5C"/>
                </a:solidFill>
                <a:latin typeface="Century Gothic"/>
              </a:rPr>
              <a:t>Détermination de la raideur du tremplin en trois positions.</a:t>
            </a:r>
            <a:endParaRPr lang="fr-FR">
              <a:solidFill>
                <a:srgbClr val="003E5C"/>
              </a:solidFill>
              <a:latin typeface="Calibri" panose="020F0502020204030204"/>
              <a:cs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D1BB81-E9C3-469B-9B10-F364FAED32FD}"/>
              </a:ext>
            </a:extLst>
          </p:cNvPr>
          <p:cNvSpPr txBox="1"/>
          <p:nvPr/>
        </p:nvSpPr>
        <p:spPr>
          <a:xfrm>
            <a:off x="8753605" y="3169085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i="1">
                <a:solidFill>
                  <a:srgbClr val="003E5C"/>
                </a:solidFill>
                <a:latin typeface="Century Gothic"/>
              </a:rPr>
              <a:t>Comportement linéaire.</a:t>
            </a:r>
            <a:endParaRPr lang="fr-FR" sz="2400" i="1">
              <a:solidFill>
                <a:srgbClr val="003E5C"/>
              </a:solidFill>
              <a:latin typeface="Century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4523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85EB44-100B-4DE4-A8B0-910A6B9CB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entury Gothic"/>
              </a:rPr>
              <a:t>2.a. Modélisation du tremplin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A4C692-79C9-4903-A6C9-18A3AC4EA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C5CF828E-3821-46F7-B49B-1B51992E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63" y="2620301"/>
            <a:ext cx="8004131" cy="357961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9A8D339-DEB5-4006-9263-37387D9D7A9B}"/>
              </a:ext>
            </a:extLst>
          </p:cNvPr>
          <p:cNvSpPr txBox="1"/>
          <p:nvPr/>
        </p:nvSpPr>
        <p:spPr>
          <a:xfrm>
            <a:off x="308976" y="1394564"/>
            <a:ext cx="911059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srgbClr val="003E5C"/>
                </a:solidFill>
                <a:latin typeface="Century Gothic"/>
              </a:rPr>
              <a:t>Détermination de la raideur du tremplin à force donnée en fonction de la position (configuration HARD).</a:t>
            </a:r>
            <a:endParaRPr lang="fr-FR">
              <a:solidFill>
                <a:srgbClr val="003E5C"/>
              </a:solidFill>
              <a:latin typeface="Calibri" panose="020F0502020204030204"/>
              <a:cs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5427AE7-3EEF-42AF-9720-60F8DF968059}"/>
              </a:ext>
            </a:extLst>
          </p:cNvPr>
          <p:cNvSpPr txBox="1"/>
          <p:nvPr/>
        </p:nvSpPr>
        <p:spPr>
          <a:xfrm>
            <a:off x="695195" y="2219195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i="1">
                <a:solidFill>
                  <a:srgbClr val="003E5C"/>
                </a:solidFill>
                <a:latin typeface="Century Gothic"/>
                <a:cs typeface="Calibri"/>
              </a:rPr>
              <a:t>Hypothèse : linéarité</a:t>
            </a:r>
          </a:p>
        </p:txBody>
      </p:sp>
    </p:spTree>
    <p:extLst>
      <p:ext uri="{BB962C8B-B14F-4D97-AF65-F5344CB8AC3E}">
        <p14:creationId xmlns:p14="http://schemas.microsoft.com/office/powerpoint/2010/main" val="3408308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85EB44-100B-4DE4-A8B0-910A6B9CB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entury Gothic"/>
              </a:rPr>
              <a:t>2.a. Modélisation du tremplin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A4C692-79C9-4903-A6C9-18A3AC4EA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14377A2E-C7B7-47B9-882D-0901B7874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701" y="4115252"/>
            <a:ext cx="3056353" cy="165462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0B040CA-3DC1-4AD4-914A-10C011212FB3}"/>
              </a:ext>
            </a:extLst>
          </p:cNvPr>
          <p:cNvSpPr txBox="1"/>
          <p:nvPr/>
        </p:nvSpPr>
        <p:spPr>
          <a:xfrm>
            <a:off x="580373" y="1457194"/>
            <a:ext cx="70751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>
                <a:solidFill>
                  <a:srgbClr val="003E5C"/>
                </a:solidFill>
                <a:latin typeface="Century Gothic"/>
                <a:cs typeface="Calibri"/>
              </a:rPr>
              <a:t>Détermination de restitution énergétique suivant la configuration.</a:t>
            </a:r>
            <a:endParaRPr lang="fr-FR" sz="2400">
              <a:solidFill>
                <a:srgbClr val="003E5C"/>
              </a:solidFill>
              <a:latin typeface="Century Gothic"/>
            </a:endParaRPr>
          </a:p>
        </p:txBody>
      </p:sp>
      <p:pic>
        <p:nvPicPr>
          <p:cNvPr id="9" name="Image 9" descr="Une image contenant table&#10;&#10;Description générée automatiquement">
            <a:extLst>
              <a:ext uri="{FF2B5EF4-FFF2-40B4-BE49-F238E27FC236}">
                <a16:creationId xmlns:a16="http://schemas.microsoft.com/office/drawing/2014/main" id="{B69656AF-0032-4D7B-8311-9C4CC4686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428" y="2282834"/>
            <a:ext cx="8630431" cy="156164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AAFD68E-24FE-4312-9C85-F917BE963185}"/>
              </a:ext>
            </a:extLst>
          </p:cNvPr>
          <p:cNvSpPr txBox="1"/>
          <p:nvPr/>
        </p:nvSpPr>
        <p:spPr>
          <a:xfrm>
            <a:off x="5987442" y="4285990"/>
            <a:ext cx="415237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>
                <a:solidFill>
                  <a:srgbClr val="003E5C"/>
                </a:solidFill>
                <a:latin typeface="Century Gothic"/>
                <a:cs typeface="Calibri"/>
              </a:rPr>
              <a:t>HARD : meilleur rendement.</a:t>
            </a:r>
            <a:endParaRPr lang="fr-FR" sz="2000">
              <a:cs typeface="Calibri"/>
            </a:endParaRPr>
          </a:p>
          <a:p>
            <a:endParaRPr lang="fr-FR" sz="2000">
              <a:solidFill>
                <a:srgbClr val="003E5C"/>
              </a:solidFill>
              <a:latin typeface="Century Gothic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2000">
                <a:solidFill>
                  <a:srgbClr val="003E5C"/>
                </a:solidFill>
                <a:latin typeface="Century Gothic"/>
                <a:cs typeface="Calibri"/>
              </a:rPr>
              <a:t>Limites du modèle : élasticité du corps, masse, matériaux.</a:t>
            </a:r>
          </a:p>
        </p:txBody>
      </p:sp>
    </p:spTree>
    <p:extLst>
      <p:ext uri="{BB962C8B-B14F-4D97-AF65-F5344CB8AC3E}">
        <p14:creationId xmlns:p14="http://schemas.microsoft.com/office/powerpoint/2010/main" val="1079376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2E2425-540F-423E-896A-C3E4478E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entury Gothic"/>
              </a:rPr>
              <a:t>2.b.Mise en place du modèle 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98BCC5-ED78-4817-8192-27C6F72A2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8153"/>
            <a:ext cx="4711700" cy="1912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fr-FR">
                <a:latin typeface="Century Gothic"/>
              </a:rPr>
              <a:t>Modélisation du saut et interaction athlète/tremplin</a:t>
            </a:r>
            <a:endParaRPr lang="fr-FR"/>
          </a:p>
          <a:p>
            <a:pPr marL="0" indent="0" algn="just">
              <a:buNone/>
            </a:pPr>
            <a:r>
              <a:rPr lang="fr-FR" sz="1800" i="1">
                <a:latin typeface="Century Gothic"/>
              </a:rPr>
              <a:t>Thèse de M.J. </a:t>
            </a:r>
            <a:r>
              <a:rPr lang="fr-FR" sz="1800" i="1" err="1">
                <a:latin typeface="Century Gothic"/>
              </a:rPr>
              <a:t>Harwood</a:t>
            </a:r>
            <a:r>
              <a:rPr lang="fr-FR" sz="1800" i="1">
                <a:latin typeface="Century Gothic"/>
              </a:rPr>
              <a:t>, Mass-</a:t>
            </a:r>
            <a:r>
              <a:rPr lang="fr-FR" sz="1800" i="1" err="1">
                <a:latin typeface="Century Gothic"/>
              </a:rPr>
              <a:t>spring</a:t>
            </a:r>
            <a:r>
              <a:rPr lang="fr-FR" sz="1800" i="1">
                <a:latin typeface="Century Gothic"/>
              </a:rPr>
              <a:t> </a:t>
            </a:r>
            <a:r>
              <a:rPr lang="fr-FR" sz="1800" i="1" err="1">
                <a:latin typeface="Century Gothic"/>
              </a:rPr>
              <a:t>modelling</a:t>
            </a:r>
            <a:r>
              <a:rPr lang="fr-FR" sz="1800" i="1">
                <a:latin typeface="Century Gothic"/>
              </a:rPr>
              <a:t> of </a:t>
            </a:r>
            <a:r>
              <a:rPr lang="fr-FR" sz="1800" i="1" err="1">
                <a:latin typeface="Century Gothic"/>
              </a:rPr>
              <a:t>vault</a:t>
            </a:r>
            <a:r>
              <a:rPr lang="fr-FR" sz="1800" i="1">
                <a:latin typeface="Century Gothic"/>
              </a:rPr>
              <a:t> </a:t>
            </a:r>
            <a:r>
              <a:rPr lang="fr-FR" sz="1800" i="1" err="1">
                <a:latin typeface="Century Gothic"/>
              </a:rPr>
              <a:t>springboard</a:t>
            </a:r>
            <a:r>
              <a:rPr lang="fr-FR" sz="1800" i="1">
                <a:latin typeface="Century Gothic"/>
              </a:rPr>
              <a:t> contact, 1999</a:t>
            </a:r>
            <a:endParaRPr lang="fr-FR" i="1"/>
          </a:p>
          <a:p>
            <a:pPr algn="just"/>
            <a:endParaRPr lang="fr-FR"/>
          </a:p>
          <a:p>
            <a:pPr algn="just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BB194C-6F9C-44A4-94AC-2CC1D089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21F4473B-B1B3-4F20-9C83-D934231BB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8" r="25490" b="-327"/>
          <a:stretch/>
        </p:blipFill>
        <p:spPr>
          <a:xfrm>
            <a:off x="6400800" y="1611442"/>
            <a:ext cx="3962405" cy="4596916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840BCBD4-7854-4B82-8C13-180805CE6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635" y="2269354"/>
            <a:ext cx="4098760" cy="4084163"/>
          </a:xfrm>
          <a:prstGeom prst="rect">
            <a:avLst/>
          </a:prstGeom>
        </p:spPr>
      </p:pic>
      <p:pic>
        <p:nvPicPr>
          <p:cNvPr id="11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BDADCA7A-6350-43C1-9CAB-B193190E7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4096390"/>
            <a:ext cx="4533900" cy="131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71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2E3404-6191-4F62-9723-123B048F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entury Gothic"/>
              </a:rPr>
              <a:t>2.c. Modélisation du gymnaste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DB849A-A8ED-475F-B460-13BC74D31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re 5">
            <a:extLst>
              <a:ext uri="{FF2B5EF4-FFF2-40B4-BE49-F238E27FC236}">
                <a16:creationId xmlns:a16="http://schemas.microsoft.com/office/drawing/2014/main" id="{FC2D2D81-B6FF-4166-844E-3BF7385F8736}"/>
              </a:ext>
            </a:extLst>
          </p:cNvPr>
          <p:cNvSpPr txBox="1">
            <a:spLocks/>
          </p:cNvSpPr>
          <p:nvPr/>
        </p:nvSpPr>
        <p:spPr>
          <a:xfrm>
            <a:off x="990600" y="1043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endParaRPr lang="fr-FR">
              <a:latin typeface="Century Gothic"/>
            </a:endParaRPr>
          </a:p>
        </p:txBody>
      </p:sp>
      <p:pic>
        <p:nvPicPr>
          <p:cNvPr id="10" name="Espace réservé du contenu 15" descr="Une image contenant texte, frappant, sport, joueur&#10;&#10;Description générée automatiquement">
            <a:extLst>
              <a:ext uri="{FF2B5EF4-FFF2-40B4-BE49-F238E27FC236}">
                <a16:creationId xmlns:a16="http://schemas.microsoft.com/office/drawing/2014/main" id="{C948A363-B01B-4752-A1AD-ED02C2ADB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164" y="1718344"/>
            <a:ext cx="5825352" cy="367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10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947CF1-ABC6-4CD5-9385-A5DA8C7E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49F9691-FF47-454A-92E0-44271A10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entury Gothic"/>
              </a:rPr>
              <a:t>2.c. Modélisation du saut (1)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0F193C7-DC92-4ECE-9B05-7E9CD09E1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0"/>
          <a:stretch/>
        </p:blipFill>
        <p:spPr>
          <a:xfrm>
            <a:off x="2826914" y="1304369"/>
            <a:ext cx="2887696" cy="160453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3A60448-2343-475F-B6DB-F4E39E718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471" y="4498255"/>
            <a:ext cx="2212665" cy="144422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E415220-EAE8-435D-BE22-CD700D842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58" y="4513263"/>
            <a:ext cx="3512901" cy="1119884"/>
          </a:xfrm>
          <a:prstGeom prst="rect">
            <a:avLst/>
          </a:prstGeom>
        </p:spPr>
      </p:pic>
      <p:sp>
        <p:nvSpPr>
          <p:cNvPr id="26" name="Organigramme : Connecteur 25">
            <a:extLst>
              <a:ext uri="{FF2B5EF4-FFF2-40B4-BE49-F238E27FC236}">
                <a16:creationId xmlns:a16="http://schemas.microsoft.com/office/drawing/2014/main" id="{17306F04-652C-48B7-83FF-9AD9EE45C0A2}"/>
              </a:ext>
            </a:extLst>
          </p:cNvPr>
          <p:cNvSpPr/>
          <p:nvPr/>
        </p:nvSpPr>
        <p:spPr>
          <a:xfrm>
            <a:off x="1470619" y="4008061"/>
            <a:ext cx="490194" cy="490194"/>
          </a:xfrm>
          <a:prstGeom prst="flowChartConnector">
            <a:avLst/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Century Gothic" panose="020B0502020202090204" pitchFamily="34" charset="0"/>
                <a:cs typeface="Cavolini" panose="020B0502040204020203" pitchFamily="66" charset="0"/>
              </a:rPr>
              <a:t>1</a:t>
            </a:r>
          </a:p>
        </p:txBody>
      </p:sp>
      <p:sp>
        <p:nvSpPr>
          <p:cNvPr id="27" name="Organigramme : Connecteur 26">
            <a:extLst>
              <a:ext uri="{FF2B5EF4-FFF2-40B4-BE49-F238E27FC236}">
                <a16:creationId xmlns:a16="http://schemas.microsoft.com/office/drawing/2014/main" id="{375416AC-0DB7-405B-9A68-BF8FEB6732F5}"/>
              </a:ext>
            </a:extLst>
          </p:cNvPr>
          <p:cNvSpPr/>
          <p:nvPr/>
        </p:nvSpPr>
        <p:spPr>
          <a:xfrm>
            <a:off x="2281924" y="4008061"/>
            <a:ext cx="490194" cy="490194"/>
          </a:xfrm>
          <a:prstGeom prst="flowChartConnector">
            <a:avLst/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Century Gothic" panose="020B0502020202090204" pitchFamily="34" charset="0"/>
                <a:cs typeface="Cavolini" panose="020B0502040204020203" pitchFamily="66" charset="0"/>
              </a:rPr>
              <a:t>3</a:t>
            </a:r>
          </a:p>
        </p:txBody>
      </p:sp>
      <p:sp>
        <p:nvSpPr>
          <p:cNvPr id="28" name="Organigramme : Connecteur 27">
            <a:extLst>
              <a:ext uri="{FF2B5EF4-FFF2-40B4-BE49-F238E27FC236}">
                <a16:creationId xmlns:a16="http://schemas.microsoft.com/office/drawing/2014/main" id="{A41A6814-8547-4DDD-A961-3F18329DF15D}"/>
              </a:ext>
            </a:extLst>
          </p:cNvPr>
          <p:cNvSpPr/>
          <p:nvPr/>
        </p:nvSpPr>
        <p:spPr>
          <a:xfrm>
            <a:off x="5714610" y="4008061"/>
            <a:ext cx="490194" cy="490194"/>
          </a:xfrm>
          <a:prstGeom prst="flowChartConnector">
            <a:avLst/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Century Gothic" panose="020B0502020202090204" pitchFamily="34" charset="0"/>
                <a:cs typeface="Cavolini" panose="020B0502040204020203" pitchFamily="66" charset="0"/>
              </a:rPr>
              <a:t>2</a:t>
            </a:r>
          </a:p>
        </p:txBody>
      </p:sp>
      <p:sp>
        <p:nvSpPr>
          <p:cNvPr id="29" name="Organigramme : Connecteur 28">
            <a:extLst>
              <a:ext uri="{FF2B5EF4-FFF2-40B4-BE49-F238E27FC236}">
                <a16:creationId xmlns:a16="http://schemas.microsoft.com/office/drawing/2014/main" id="{686B80FC-1757-4532-B5BA-4A3788328486}"/>
              </a:ext>
            </a:extLst>
          </p:cNvPr>
          <p:cNvSpPr/>
          <p:nvPr/>
        </p:nvSpPr>
        <p:spPr>
          <a:xfrm>
            <a:off x="6525915" y="4009061"/>
            <a:ext cx="490194" cy="490194"/>
          </a:xfrm>
          <a:prstGeom prst="flowChartConnector">
            <a:avLst/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Century Gothic" panose="020B0502020202090204" pitchFamily="34" charset="0"/>
                <a:cs typeface="Cavolini" panose="020B0502040204020203" pitchFamily="66" charset="0"/>
              </a:rPr>
              <a:t>4</a:t>
            </a: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F3B5044-B82A-41C7-BC56-3D872914314D}"/>
              </a:ext>
            </a:extLst>
          </p:cNvPr>
          <p:cNvCxnSpPr>
            <a:cxnSpLocks/>
          </p:cNvCxnSpPr>
          <p:nvPr/>
        </p:nvCxnSpPr>
        <p:spPr>
          <a:xfrm flipV="1">
            <a:off x="2772118" y="2382521"/>
            <a:ext cx="1587163" cy="1542766"/>
          </a:xfrm>
          <a:prstGeom prst="line">
            <a:avLst/>
          </a:prstGeom>
          <a:ln w="15875">
            <a:solidFill>
              <a:srgbClr val="003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A40FD979-7AED-4C1F-83A3-B570EE0C28F2}"/>
              </a:ext>
            </a:extLst>
          </p:cNvPr>
          <p:cNvCxnSpPr>
            <a:cxnSpLocks/>
          </p:cNvCxnSpPr>
          <p:nvPr/>
        </p:nvCxnSpPr>
        <p:spPr>
          <a:xfrm>
            <a:off x="4359281" y="2382521"/>
            <a:ext cx="1419626" cy="1537300"/>
          </a:xfrm>
          <a:prstGeom prst="line">
            <a:avLst/>
          </a:prstGeom>
          <a:ln w="15875">
            <a:solidFill>
              <a:srgbClr val="003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7FCC6106-D797-4701-8F52-EF28AB8E326C}"/>
              </a:ext>
            </a:extLst>
          </p:cNvPr>
          <p:cNvSpPr/>
          <p:nvPr/>
        </p:nvSpPr>
        <p:spPr>
          <a:xfrm>
            <a:off x="517377" y="1721806"/>
            <a:ext cx="2088061" cy="668358"/>
          </a:xfrm>
          <a:prstGeom prst="roundRect">
            <a:avLst/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i="1">
                <a:latin typeface="Century Gothic" panose="020B0502020202090204" pitchFamily="34" charset="0"/>
              </a:rPr>
              <a:t>Méthode de Runge-</a:t>
            </a:r>
            <a:r>
              <a:rPr lang="fr-FR" sz="1800" i="1" err="1">
                <a:latin typeface="Century Gothic" panose="020B0502020202090204" pitchFamily="34" charset="0"/>
              </a:rPr>
              <a:t>Kutta</a:t>
            </a:r>
            <a:endParaRPr lang="fr-FR" sz="1800" i="1">
              <a:latin typeface="Century Gothic" panose="020B0502020202090204" pitchFamily="34" charset="0"/>
            </a:endParaRPr>
          </a:p>
        </p:txBody>
      </p:sp>
      <p:pic>
        <p:nvPicPr>
          <p:cNvPr id="2" name="Image 1" descr="Une image contenant intérieur, plancher&#10;&#10;Description générée automatiquement">
            <a:extLst>
              <a:ext uri="{FF2B5EF4-FFF2-40B4-BE49-F238E27FC236}">
                <a16:creationId xmlns:a16="http://schemas.microsoft.com/office/drawing/2014/main" id="{3A67A240-98AF-4E0D-99DE-2EDF050C7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20" y="1727055"/>
            <a:ext cx="4686390" cy="2937383"/>
          </a:xfrm>
          <a:prstGeom prst="rect">
            <a:avLst/>
          </a:prstGeom>
        </p:spPr>
      </p:pic>
      <p:sp>
        <p:nvSpPr>
          <p:cNvPr id="18" name="Organigramme : Connecteur 17">
            <a:extLst>
              <a:ext uri="{FF2B5EF4-FFF2-40B4-BE49-F238E27FC236}">
                <a16:creationId xmlns:a16="http://schemas.microsoft.com/office/drawing/2014/main" id="{390E51B9-6F06-4129-A0BE-BFE4B148F5C2}"/>
              </a:ext>
            </a:extLst>
          </p:cNvPr>
          <p:cNvSpPr/>
          <p:nvPr/>
        </p:nvSpPr>
        <p:spPr>
          <a:xfrm>
            <a:off x="10936225" y="4008061"/>
            <a:ext cx="490194" cy="490194"/>
          </a:xfrm>
          <a:prstGeom prst="flowChartConnector">
            <a:avLst/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Century Gothic" panose="020B0502020202090204" pitchFamily="34" charset="0"/>
                <a:cs typeface="Cavolini" panose="020B0502040204020203" pitchFamily="66" charset="0"/>
              </a:rPr>
              <a:t>1</a:t>
            </a:r>
          </a:p>
        </p:txBody>
      </p:sp>
      <p:sp>
        <p:nvSpPr>
          <p:cNvPr id="20" name="Organigramme : Connecteur 19">
            <a:extLst>
              <a:ext uri="{FF2B5EF4-FFF2-40B4-BE49-F238E27FC236}">
                <a16:creationId xmlns:a16="http://schemas.microsoft.com/office/drawing/2014/main" id="{3FF1FF59-8DDA-46B3-8734-356E0665B3A8}"/>
              </a:ext>
            </a:extLst>
          </p:cNvPr>
          <p:cNvSpPr/>
          <p:nvPr/>
        </p:nvSpPr>
        <p:spPr>
          <a:xfrm>
            <a:off x="9562107" y="3338659"/>
            <a:ext cx="490194" cy="490194"/>
          </a:xfrm>
          <a:prstGeom prst="flowChartConnector">
            <a:avLst/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Century Gothic" panose="020B0502020202090204" pitchFamily="34" charset="0"/>
                <a:cs typeface="Cavolini" panose="020B0502040204020203" pitchFamily="66" charset="0"/>
              </a:rPr>
              <a:t>3</a:t>
            </a:r>
          </a:p>
        </p:txBody>
      </p:sp>
      <p:sp>
        <p:nvSpPr>
          <p:cNvPr id="22" name="Organigramme : Connecteur 21">
            <a:extLst>
              <a:ext uri="{FF2B5EF4-FFF2-40B4-BE49-F238E27FC236}">
                <a16:creationId xmlns:a16="http://schemas.microsoft.com/office/drawing/2014/main" id="{B3E486BF-32C1-4A07-9273-85E0C4D13A5B}"/>
              </a:ext>
            </a:extLst>
          </p:cNvPr>
          <p:cNvSpPr/>
          <p:nvPr/>
        </p:nvSpPr>
        <p:spPr>
          <a:xfrm>
            <a:off x="10263343" y="2479186"/>
            <a:ext cx="490194" cy="490194"/>
          </a:xfrm>
          <a:prstGeom prst="flowChartConnector">
            <a:avLst/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Century Gothic" panose="020B0502020202090204" pitchFamily="34" charset="0"/>
                <a:cs typeface="Cavolini" panose="020B0502040204020203" pitchFamily="66" charset="0"/>
              </a:rPr>
              <a:t>2</a:t>
            </a:r>
          </a:p>
        </p:txBody>
      </p:sp>
      <p:sp>
        <p:nvSpPr>
          <p:cNvPr id="23" name="Organigramme : Connecteur 22">
            <a:extLst>
              <a:ext uri="{FF2B5EF4-FFF2-40B4-BE49-F238E27FC236}">
                <a16:creationId xmlns:a16="http://schemas.microsoft.com/office/drawing/2014/main" id="{6830475C-162A-429F-8C59-1A5D4963ED46}"/>
              </a:ext>
            </a:extLst>
          </p:cNvPr>
          <p:cNvSpPr/>
          <p:nvPr/>
        </p:nvSpPr>
        <p:spPr>
          <a:xfrm>
            <a:off x="8199222" y="2390164"/>
            <a:ext cx="490194" cy="490194"/>
          </a:xfrm>
          <a:prstGeom prst="flowChartConnector">
            <a:avLst/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Century Gothic" panose="020B0502020202090204" pitchFamily="34" charset="0"/>
                <a:cs typeface="Cavolini" panose="020B0502040204020203" pitchFamily="66" charset="0"/>
              </a:rPr>
              <a:t>4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7AA5F93-590A-46DC-A0CF-66515318776E}"/>
              </a:ext>
            </a:extLst>
          </p:cNvPr>
          <p:cNvCxnSpPr/>
          <p:nvPr/>
        </p:nvCxnSpPr>
        <p:spPr>
          <a:xfrm>
            <a:off x="9375494" y="1756371"/>
            <a:ext cx="0" cy="2908067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D6AC8CC-195F-40B6-948C-663C04016E98}"/>
              </a:ext>
            </a:extLst>
          </p:cNvPr>
          <p:cNvCxnSpPr/>
          <p:nvPr/>
        </p:nvCxnSpPr>
        <p:spPr>
          <a:xfrm>
            <a:off x="10187651" y="1748751"/>
            <a:ext cx="0" cy="2908067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29CACA1B-3719-496B-9B6B-2FA8CAB73454}"/>
              </a:ext>
            </a:extLst>
          </p:cNvPr>
          <p:cNvCxnSpPr/>
          <p:nvPr/>
        </p:nvCxnSpPr>
        <p:spPr>
          <a:xfrm>
            <a:off x="10829228" y="1752286"/>
            <a:ext cx="0" cy="2908067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837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01DF5E-DC37-4321-99D0-76D5CDED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Motivation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2A3B66-ADC4-4713-A446-56AFB0EA2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C2C93251-6C1F-4824-83AC-2AFB0ABEA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306" y="5939484"/>
            <a:ext cx="767409" cy="781991"/>
          </a:xfrm>
          <a:prstGeom prst="rect">
            <a:avLst/>
          </a:prstGeom>
        </p:spPr>
      </p:pic>
      <p:pic>
        <p:nvPicPr>
          <p:cNvPr id="10" name="Image 5">
            <a:extLst>
              <a:ext uri="{FF2B5EF4-FFF2-40B4-BE49-F238E27FC236}">
                <a16:creationId xmlns:a16="http://schemas.microsoft.com/office/drawing/2014/main" id="{02FC05F0-9B13-4064-A959-6878E9125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629" y="1588146"/>
            <a:ext cx="4351338" cy="435133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D33DFB5-2A44-4F3E-A79D-793C2DDD1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67" y="4057757"/>
            <a:ext cx="2466975" cy="18573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4E4A8B1-D06E-45CA-B148-3FC8E5078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04" y="1882401"/>
            <a:ext cx="4439502" cy="21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4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57FAFF2-E2AF-4E5F-B8F9-9DCA388BD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6605"/>
            <a:ext cx="2884488" cy="207743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947CF1-ABC6-4CD5-9385-A5DA8C7E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49F9691-FF47-454A-92E0-44271A10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entury Gothic"/>
              </a:rPr>
              <a:t>2.c. Modélisation du saut (2)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553BCE-EEA7-4793-9925-6572DCF18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23" y="1406604"/>
            <a:ext cx="2884488" cy="20774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F12267B-F5AF-43EF-8ABA-A9E93394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11" y="1406604"/>
            <a:ext cx="2921851" cy="20774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3F39E6C-4731-4CAC-880B-5C60B8F38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879" y="1406605"/>
            <a:ext cx="2884488" cy="2077429"/>
          </a:xfrm>
          <a:prstGeom prst="rect">
            <a:avLst/>
          </a:prstGeom>
        </p:spPr>
      </p:pic>
      <p:sp>
        <p:nvSpPr>
          <p:cNvPr id="3" name="Organigramme : Connecteur 2">
            <a:extLst>
              <a:ext uri="{FF2B5EF4-FFF2-40B4-BE49-F238E27FC236}">
                <a16:creationId xmlns:a16="http://schemas.microsoft.com/office/drawing/2014/main" id="{8510C89D-1556-4EB1-8808-DCCB01E00505}"/>
              </a:ext>
            </a:extLst>
          </p:cNvPr>
          <p:cNvSpPr/>
          <p:nvPr/>
        </p:nvSpPr>
        <p:spPr>
          <a:xfrm>
            <a:off x="9695049" y="2550378"/>
            <a:ext cx="490194" cy="490194"/>
          </a:xfrm>
          <a:prstGeom prst="flowChartConnector">
            <a:avLst/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Century Gothic" panose="020B0502020202090204" pitchFamily="34" charset="0"/>
                <a:cs typeface="Cavolini" panose="020B0502040204020203" pitchFamily="66" charset="0"/>
              </a:rPr>
              <a:t>1</a:t>
            </a:r>
          </a:p>
        </p:txBody>
      </p:sp>
      <p:sp>
        <p:nvSpPr>
          <p:cNvPr id="11" name="Organigramme : Connecteur 10">
            <a:extLst>
              <a:ext uri="{FF2B5EF4-FFF2-40B4-BE49-F238E27FC236}">
                <a16:creationId xmlns:a16="http://schemas.microsoft.com/office/drawing/2014/main" id="{CC805A60-2CB7-4B94-AD71-E37333363267}"/>
              </a:ext>
            </a:extLst>
          </p:cNvPr>
          <p:cNvSpPr/>
          <p:nvPr/>
        </p:nvSpPr>
        <p:spPr>
          <a:xfrm>
            <a:off x="6716320" y="2559153"/>
            <a:ext cx="490194" cy="490194"/>
          </a:xfrm>
          <a:prstGeom prst="flowChartConnector">
            <a:avLst/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Century Gothic" panose="020B0502020202090204" pitchFamily="34" charset="0"/>
                <a:cs typeface="Cavolini" panose="020B0502040204020203" pitchFamily="66" charset="0"/>
              </a:rPr>
              <a:t>2</a:t>
            </a:r>
          </a:p>
        </p:txBody>
      </p:sp>
      <p:sp>
        <p:nvSpPr>
          <p:cNvPr id="13" name="Organigramme : Connecteur 12">
            <a:extLst>
              <a:ext uri="{FF2B5EF4-FFF2-40B4-BE49-F238E27FC236}">
                <a16:creationId xmlns:a16="http://schemas.microsoft.com/office/drawing/2014/main" id="{984B17C0-58E2-40AE-B8BA-5FCA9F9CD644}"/>
              </a:ext>
            </a:extLst>
          </p:cNvPr>
          <p:cNvSpPr/>
          <p:nvPr/>
        </p:nvSpPr>
        <p:spPr>
          <a:xfrm>
            <a:off x="3831832" y="2550378"/>
            <a:ext cx="490194" cy="490194"/>
          </a:xfrm>
          <a:prstGeom prst="flowChartConnector">
            <a:avLst/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Century Gothic" panose="020B0502020202090204" pitchFamily="34" charset="0"/>
                <a:cs typeface="Cavolini" panose="020B0502040204020203" pitchFamily="66" charset="0"/>
              </a:rPr>
              <a:t>3</a:t>
            </a:r>
          </a:p>
        </p:txBody>
      </p:sp>
      <p:sp>
        <p:nvSpPr>
          <p:cNvPr id="14" name="Organigramme : Connecteur 13">
            <a:extLst>
              <a:ext uri="{FF2B5EF4-FFF2-40B4-BE49-F238E27FC236}">
                <a16:creationId xmlns:a16="http://schemas.microsoft.com/office/drawing/2014/main" id="{46C5B939-E5D7-4644-AD65-950FA8236C3A}"/>
              </a:ext>
            </a:extLst>
          </p:cNvPr>
          <p:cNvSpPr/>
          <p:nvPr/>
        </p:nvSpPr>
        <p:spPr>
          <a:xfrm>
            <a:off x="1206302" y="2550378"/>
            <a:ext cx="490194" cy="490194"/>
          </a:xfrm>
          <a:prstGeom prst="flowChartConnector">
            <a:avLst/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Century Gothic" panose="020B0502020202090204" pitchFamily="34" charset="0"/>
                <a:cs typeface="Cavolini" panose="020B0502040204020203" pitchFamily="66" charset="0"/>
              </a:rPr>
              <a:t>4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1D64AB1-3888-4C56-ABFC-EC467C445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103" y="3484033"/>
            <a:ext cx="4498580" cy="325678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25FE157-A7E5-4329-8D41-F4D25528D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7932" y="3918721"/>
            <a:ext cx="2838701" cy="20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2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>
            <a:extLst>
              <a:ext uri="{FF2B5EF4-FFF2-40B4-BE49-F238E27FC236}">
                <a16:creationId xmlns:a16="http://schemas.microsoft.com/office/drawing/2014/main" id="{268FD3D9-41A6-4985-A960-31CBAC9BF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18" y="1229201"/>
            <a:ext cx="7691117" cy="53162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714C17F-CE9F-4F4C-89F3-95D5F0D1D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-48095"/>
            <a:ext cx="12210196" cy="1291444"/>
          </a:xfrm>
        </p:spPr>
        <p:txBody>
          <a:bodyPr/>
          <a:lstStyle/>
          <a:p>
            <a:r>
              <a:rPr lang="fr-FR">
                <a:latin typeface="Century Gothic"/>
              </a:rPr>
              <a:t>2.d. </a:t>
            </a:r>
            <a:r>
              <a:rPr lang="en-US">
                <a:latin typeface="Century Gothic"/>
              </a:rPr>
              <a:t>Corrélations Performances / Notations</a:t>
            </a:r>
            <a:endParaRPr lang="fr-FR">
              <a:latin typeface="Century Gothic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CB3577-B819-49A8-B4C0-7CBCD8149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75" y="1533351"/>
            <a:ext cx="299795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>
              <a:latin typeface="Century Gothic"/>
            </a:endParaRPr>
          </a:p>
          <a:p>
            <a:pPr marL="0" indent="0">
              <a:buNone/>
            </a:pPr>
            <a:endParaRPr lang="fr-FR">
              <a:latin typeface="Century Gothic"/>
            </a:endParaRPr>
          </a:p>
          <a:p>
            <a:pPr marL="0" indent="0">
              <a:buNone/>
            </a:pPr>
            <a:endParaRPr lang="fr-FR">
              <a:latin typeface="Century Gothic"/>
            </a:endParaRPr>
          </a:p>
          <a:p>
            <a:pPr marL="0" indent="0">
              <a:buNone/>
            </a:pPr>
            <a:r>
              <a:rPr lang="fr-FR">
                <a:latin typeface="Century Gothic"/>
              </a:rPr>
              <a:t>Corrélation entre </a:t>
            </a:r>
            <a:endParaRPr lang="fr-FR"/>
          </a:p>
          <a:p>
            <a:pPr marL="0" indent="0">
              <a:buNone/>
            </a:pPr>
            <a:r>
              <a:rPr lang="fr-FR">
                <a:latin typeface="Century Gothic"/>
              </a:rPr>
              <a:t>les paramètres du </a:t>
            </a:r>
            <a:endParaRPr lang="fr-FR"/>
          </a:p>
          <a:p>
            <a:pPr marL="0" indent="0">
              <a:buNone/>
            </a:pPr>
            <a:r>
              <a:rPr lang="fr-FR">
                <a:latin typeface="Century Gothic"/>
              </a:rPr>
              <a:t>saut et la note</a:t>
            </a:r>
          </a:p>
          <a:p>
            <a:pPr marL="0" indent="0">
              <a:buNone/>
            </a:pPr>
            <a:r>
              <a:rPr lang="fr-FR" sz="1800">
                <a:latin typeface="Century Gothic"/>
              </a:rPr>
              <a:t>(</a:t>
            </a:r>
            <a:r>
              <a:rPr lang="fr-FR" sz="1800" err="1">
                <a:latin typeface="Century Gothic"/>
              </a:rPr>
              <a:t>Scharer</a:t>
            </a:r>
            <a:r>
              <a:rPr lang="fr-FR" sz="1800">
                <a:latin typeface="Century Gothic"/>
              </a:rPr>
              <a:t>, </a:t>
            </a:r>
            <a:r>
              <a:rPr lang="fr-FR" sz="1800" i="1">
                <a:latin typeface="Century Gothic"/>
              </a:rPr>
              <a:t>The faster, </a:t>
            </a:r>
            <a:endParaRPr lang="fr-FR" i="1">
              <a:latin typeface="Century Gothic"/>
            </a:endParaRPr>
          </a:p>
          <a:p>
            <a:pPr marL="0" indent="0">
              <a:buNone/>
            </a:pPr>
            <a:r>
              <a:rPr lang="fr-FR" sz="1800" i="1">
                <a:latin typeface="Century Gothic"/>
              </a:rPr>
              <a:t>the </a:t>
            </a:r>
            <a:r>
              <a:rPr lang="fr-FR" sz="1800" i="1" err="1">
                <a:latin typeface="Century Gothic"/>
              </a:rPr>
              <a:t>better</a:t>
            </a:r>
            <a:r>
              <a:rPr lang="fr-FR" sz="1800" i="1">
                <a:latin typeface="Century Gothic"/>
              </a:rPr>
              <a:t> ?)</a:t>
            </a:r>
            <a:endParaRPr lang="fr-FR" i="1">
              <a:latin typeface="Century Gothic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0480FC-D2B5-460B-9C3D-1470D7889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0054E-57DA-466A-BA59-70CB04657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" y="-52139"/>
            <a:ext cx="12301181" cy="1325563"/>
          </a:xfrm>
        </p:spPr>
        <p:txBody>
          <a:bodyPr/>
          <a:lstStyle/>
          <a:p>
            <a:r>
              <a:rPr lang="en-US">
                <a:latin typeface="Century Gothic"/>
              </a:rPr>
              <a:t>2.d. Corrélations Performances / Notations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2B14E-8E82-42BE-967D-2F780E52B5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latin typeface="Century Gothic"/>
              </a:rPr>
              <a:t>Données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relevées</a:t>
            </a:r>
            <a:r>
              <a:rPr lang="en-US">
                <a:latin typeface="Century Gothic"/>
              </a:rPr>
              <a:t> à la RNE:</a:t>
            </a:r>
          </a:p>
          <a:p>
            <a:pPr marL="457200" indent="-457200"/>
            <a:r>
              <a:rPr lang="en-US" b="1">
                <a:latin typeface="Century Gothic"/>
              </a:rPr>
              <a:t>La hauteur H</a:t>
            </a:r>
            <a:r>
              <a:rPr lang="en-US">
                <a:latin typeface="Century Gothic"/>
              </a:rPr>
              <a:t> du </a:t>
            </a:r>
            <a:r>
              <a:rPr lang="en-US" err="1">
                <a:latin typeface="Century Gothic"/>
              </a:rPr>
              <a:t>saut</a:t>
            </a:r>
            <a:r>
              <a:rPr lang="en-US">
                <a:latin typeface="Century Gothic"/>
              </a:rPr>
              <a:t>.</a:t>
            </a:r>
          </a:p>
          <a:p>
            <a:pPr marL="457200" indent="-457200"/>
            <a:r>
              <a:rPr lang="en-US" b="1">
                <a:latin typeface="Century Gothic"/>
              </a:rPr>
              <a:t>La </a:t>
            </a:r>
            <a:r>
              <a:rPr lang="en-US" b="1" err="1">
                <a:latin typeface="Century Gothic"/>
              </a:rPr>
              <a:t>portée</a:t>
            </a:r>
            <a:r>
              <a:rPr lang="en-US">
                <a:latin typeface="Century Gothic"/>
              </a:rPr>
              <a:t> du </a:t>
            </a:r>
            <a:r>
              <a:rPr lang="en-US" err="1">
                <a:latin typeface="Century Gothic"/>
              </a:rPr>
              <a:t>saut</a:t>
            </a:r>
            <a:r>
              <a:rPr lang="en-US">
                <a:latin typeface="Century Gothic"/>
              </a:rPr>
              <a:t>.</a:t>
            </a:r>
          </a:p>
          <a:p>
            <a:pPr marL="457200" indent="-457200"/>
            <a:r>
              <a:rPr lang="en-US" b="1">
                <a:latin typeface="Century Gothic"/>
              </a:rPr>
              <a:t>La note technique D.</a:t>
            </a:r>
          </a:p>
          <a:p>
            <a:pPr marL="457200" indent="-457200"/>
            <a:r>
              <a:rPr lang="en-US" b="1">
                <a:latin typeface="Century Gothic"/>
              </a:rPr>
              <a:t>La note </a:t>
            </a:r>
            <a:r>
              <a:rPr lang="en-US" b="1" err="1">
                <a:latin typeface="Century Gothic"/>
              </a:rPr>
              <a:t>artistique</a:t>
            </a:r>
            <a:r>
              <a:rPr lang="en-US" b="1">
                <a:latin typeface="Century Gothic"/>
              </a:rPr>
              <a:t> E.</a:t>
            </a:r>
          </a:p>
          <a:p>
            <a:pPr marL="457200" indent="-457200"/>
            <a:r>
              <a:rPr lang="en-US" b="1">
                <a:latin typeface="Century Gothic"/>
              </a:rPr>
              <a:t>La position </a:t>
            </a:r>
            <a:r>
              <a:rPr lang="en-US" b="1" err="1">
                <a:latin typeface="Century Gothic"/>
              </a:rPr>
              <a:t>d'impact</a:t>
            </a:r>
            <a:r>
              <a:rPr lang="en-US" b="1">
                <a:latin typeface="Century Gothic"/>
              </a:rPr>
              <a:t>.</a:t>
            </a:r>
          </a:p>
          <a:p>
            <a:pPr marL="457200" indent="-457200"/>
            <a:r>
              <a:rPr lang="en-US" b="1">
                <a:latin typeface="Century Gothic"/>
              </a:rPr>
              <a:t>Le type de </a:t>
            </a:r>
            <a:r>
              <a:rPr lang="en-US" b="1" err="1">
                <a:latin typeface="Century Gothic"/>
              </a:rPr>
              <a:t>tremplin</a:t>
            </a:r>
            <a:r>
              <a:rPr lang="en-US" b="1">
                <a:latin typeface="Century Gothic"/>
              </a:rPr>
              <a:t>.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A984DB8-FDF3-4D7F-8839-4EED0F63AE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8427" y="2166384"/>
            <a:ext cx="5871712" cy="366982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66CBE-BFCD-4419-AF7A-66FE6068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89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0054E-57DA-466A-BA59-70CB04657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-52139"/>
            <a:ext cx="12221569" cy="1325563"/>
          </a:xfrm>
        </p:spPr>
        <p:txBody>
          <a:bodyPr/>
          <a:lstStyle/>
          <a:p>
            <a:r>
              <a:rPr lang="en-US">
                <a:latin typeface="Century Gothic"/>
              </a:rPr>
              <a:t>2.d. Corrélations Performances / Notations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2B14E-8E82-42BE-967D-2F780E52B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487" y="1870982"/>
            <a:ext cx="54718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/>
            <a:r>
              <a:rPr lang="en-US">
                <a:latin typeface="Century Gothic"/>
              </a:rPr>
              <a:t>Hauteur </a:t>
            </a:r>
            <a:r>
              <a:rPr lang="en-US" err="1">
                <a:latin typeface="Century Gothic"/>
              </a:rPr>
              <a:t>minimale</a:t>
            </a:r>
            <a:r>
              <a:rPr lang="en-US">
                <a:latin typeface="Century Gothic"/>
              </a:rPr>
              <a:t> pour </a:t>
            </a:r>
            <a:r>
              <a:rPr lang="en-US" err="1">
                <a:latin typeface="Century Gothic"/>
              </a:rPr>
              <a:t>chaque</a:t>
            </a:r>
            <a:r>
              <a:rPr lang="en-US">
                <a:latin typeface="Century Gothic"/>
              </a:rPr>
              <a:t> note de </a:t>
            </a:r>
            <a:r>
              <a:rPr lang="en-US" err="1">
                <a:latin typeface="Century Gothic"/>
              </a:rPr>
              <a:t>difficulté</a:t>
            </a:r>
            <a:r>
              <a:rPr lang="en-US">
                <a:latin typeface="Century Gothic"/>
              </a:rPr>
              <a:t>.</a:t>
            </a:r>
            <a:endParaRPr lang="en-US"/>
          </a:p>
          <a:p>
            <a:pPr marL="457200" indent="-457200" algn="just"/>
            <a:r>
              <a:rPr lang="en-US">
                <a:latin typeface="Century Gothic"/>
              </a:rPr>
              <a:t>Absence de </a:t>
            </a:r>
            <a:r>
              <a:rPr lang="en-US" err="1">
                <a:latin typeface="Century Gothic"/>
              </a:rPr>
              <a:t>corrélation</a:t>
            </a:r>
            <a:r>
              <a:rPr lang="en-US">
                <a:latin typeface="Century Gothic"/>
              </a:rPr>
              <a:t> pour la note E.</a:t>
            </a:r>
          </a:p>
          <a:p>
            <a:pPr marL="457200" indent="-457200" algn="just"/>
            <a:r>
              <a:rPr lang="en-US" err="1">
                <a:latin typeface="Century Gothic"/>
              </a:rPr>
              <a:t>Corrélation</a:t>
            </a:r>
            <a:r>
              <a:rPr lang="en-US">
                <a:latin typeface="Century Gothic"/>
              </a:rPr>
              <a:t> positive entre le point </a:t>
            </a:r>
            <a:r>
              <a:rPr lang="en-US" err="1">
                <a:latin typeface="Century Gothic"/>
              </a:rPr>
              <a:t>d'impact</a:t>
            </a:r>
            <a:r>
              <a:rPr lang="en-US">
                <a:latin typeface="Century Gothic"/>
              </a:rPr>
              <a:t> et la note D.</a:t>
            </a:r>
          </a:p>
          <a:p>
            <a:pPr marL="457200" indent="-457200" algn="just"/>
            <a:r>
              <a:rPr lang="en-US">
                <a:latin typeface="Century Gothic"/>
              </a:rPr>
              <a:t>Absence de </a:t>
            </a:r>
            <a:r>
              <a:rPr lang="en-US" err="1">
                <a:latin typeface="Century Gothic"/>
              </a:rPr>
              <a:t>corrélation</a:t>
            </a:r>
            <a:r>
              <a:rPr lang="en-US">
                <a:latin typeface="Century Gothic"/>
              </a:rPr>
              <a:t> entre la </a:t>
            </a:r>
            <a:r>
              <a:rPr lang="en-US" err="1">
                <a:latin typeface="Century Gothic"/>
              </a:rPr>
              <a:t>portée</a:t>
            </a:r>
            <a:r>
              <a:rPr lang="en-US">
                <a:latin typeface="Century Gothic"/>
              </a:rPr>
              <a:t> et la note 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66CBE-BFCD-4419-AF7A-66FE6068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7" descr="Calendar&#10;&#10;Description automatically generated">
            <a:extLst>
              <a:ext uri="{FF2B5EF4-FFF2-40B4-BE49-F238E27FC236}">
                <a16:creationId xmlns:a16="http://schemas.microsoft.com/office/drawing/2014/main" id="{805713F1-8BCB-41F1-9184-336E7C8C5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427" y="2166384"/>
            <a:ext cx="5871712" cy="3669820"/>
          </a:xfrm>
          <a:prstGeom prst="rect">
            <a:avLst/>
          </a:prstGeom>
        </p:spPr>
      </p:pic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131A0B8F-E010-48EB-B4C8-8ED27A8A55A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1818" y="3077851"/>
            <a:ext cx="989818" cy="377076"/>
          </a:xfrm>
          <a:prstGeom prst="bentConnector3">
            <a:avLst>
              <a:gd name="adj1" fmla="val 11905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A145C3A5-6AF4-4F78-AD95-DAA584B7206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26301" y="2455634"/>
            <a:ext cx="486046" cy="339362"/>
          </a:xfrm>
          <a:prstGeom prst="bentConnector3">
            <a:avLst>
              <a:gd name="adj1" fmla="val 30605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154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4D9A-F3ED-43E4-977F-769F9739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entury Gothic"/>
              </a:rPr>
              <a:t>2.d. Comparaison de stratégies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10622-197F-4C44-B43C-79FB8D41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91DDA-DE37-47A2-BB14-8F1FBDDE6FFA}"/>
              </a:ext>
            </a:extLst>
          </p:cNvPr>
          <p:cNvSpPr txBox="1"/>
          <p:nvPr/>
        </p:nvSpPr>
        <p:spPr>
          <a:xfrm>
            <a:off x="2494156" y="1815790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ea typeface="+mn-lt"/>
                <a:cs typeface="+mn-lt"/>
              </a:rPr>
              <a:t>Tsukahara Layout 180°</a:t>
            </a:r>
            <a:endParaRPr lang="en-US" sz="2000" b="1">
              <a:cs typeface="Calibri" panose="020F0502020204030204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E00B42CD-30B8-443B-8776-5BEB1EEF61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1124" y="2769433"/>
            <a:ext cx="3924532" cy="2212820"/>
          </a:xfr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8089DA5-E173-4E5C-B1CD-4E0450505F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88133" y="2868052"/>
            <a:ext cx="4373832" cy="2210729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DB5444-0A12-4AB6-9A01-960398796CD1}"/>
              </a:ext>
            </a:extLst>
          </p:cNvPr>
          <p:cNvSpPr txBox="1"/>
          <p:nvPr/>
        </p:nvSpPr>
        <p:spPr>
          <a:xfrm>
            <a:off x="7911790" y="1815790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ea typeface="+mn-lt"/>
                <a:cs typeface="+mn-lt"/>
              </a:rPr>
              <a:t>Tsukahara Layout 540°</a:t>
            </a:r>
            <a:endParaRPr lang="en-US" sz="2000" b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50381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24E38D-BCDC-41BF-A409-E7A2D2CF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entury Gothic"/>
              </a:rPr>
              <a:t>2.d. Choix de la stratégie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DD740D-86D6-4DD4-A4EF-BA3BC81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BC40525-48D4-4AA7-8D8C-843D35E1E256}"/>
              </a:ext>
            </a:extLst>
          </p:cNvPr>
          <p:cNvSpPr txBox="1"/>
          <p:nvPr/>
        </p:nvSpPr>
        <p:spPr>
          <a:xfrm>
            <a:off x="162838" y="1488510"/>
            <a:ext cx="93298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000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13 athlètes, Tsukahara </a:t>
            </a:r>
            <a:r>
              <a:rPr lang="fr-FR" sz="2000" err="1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layout</a:t>
            </a:r>
            <a:r>
              <a:rPr lang="fr-FR" sz="2000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 180°, note D=4 (stratégie 1). </a:t>
            </a:r>
            <a:endParaRPr lang="fr-FR"/>
          </a:p>
          <a:p>
            <a:pPr marL="342900" indent="-342900">
              <a:buFont typeface="Arial"/>
              <a:buChar char="•"/>
            </a:pPr>
            <a:r>
              <a:rPr lang="fr-FR" sz="2000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13 autres athlètes, </a:t>
            </a:r>
            <a:r>
              <a:rPr lang="fr-FR" sz="2000" err="1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Tsukahara</a:t>
            </a:r>
            <a:r>
              <a:rPr lang="fr-FR" sz="2000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fr-FR" sz="2000" err="1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layout</a:t>
            </a:r>
            <a:r>
              <a:rPr lang="fr-FR" sz="2000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 540° , note D=4.8 (stratégie 2). </a:t>
            </a:r>
            <a:endParaRPr lang="fr-FR" sz="2000">
              <a:solidFill>
                <a:srgbClr val="003E5C"/>
              </a:solidFill>
              <a:latin typeface="Century Gothic"/>
              <a:cs typeface="Calibri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ED5946A3-9081-42EC-BF60-9E53B571A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427" y="2185251"/>
            <a:ext cx="4778679" cy="42724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EBEE9F2-B9C7-4277-B924-A9D8B95EC18A}"/>
              </a:ext>
            </a:extLst>
          </p:cNvPr>
          <p:cNvSpPr txBox="1"/>
          <p:nvPr/>
        </p:nvSpPr>
        <p:spPr>
          <a:xfrm>
            <a:off x="841331" y="3430043"/>
            <a:ext cx="367221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Répartition des notes finales obtenues selon les deux stratégies.</a:t>
            </a:r>
            <a:endParaRPr lang="fr-FR" sz="2400">
              <a:solidFill>
                <a:srgbClr val="003E5C"/>
              </a:solidFill>
              <a:latin typeface="Century Gothic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263D767-FC92-417C-9050-3D168D2BAB54}"/>
              </a:ext>
            </a:extLst>
          </p:cNvPr>
          <p:cNvSpPr txBox="1"/>
          <p:nvPr/>
        </p:nvSpPr>
        <p:spPr>
          <a:xfrm rot="-5400000">
            <a:off x="3343275" y="3635989"/>
            <a:ext cx="29575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/>
              <a:t>Note finale = Note D + Note E</a:t>
            </a:r>
            <a:endParaRPr lang="fr-FR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472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3424C-2012-40D2-9FC9-BE9CCA10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Déroulé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B118FC-C2D0-48A2-BD48-A173B0736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Étude préliminaire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Modélisation mécanique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/>
              <a:t>Dispositif d’acquisition et de traitement</a:t>
            </a:r>
          </a:p>
          <a:p>
            <a:pPr marL="457200" indent="-457200">
              <a:buFont typeface="+mj-lt"/>
              <a:buAutoNum type="arabicPeriod"/>
            </a:pP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C74B22-A1B6-425F-A232-A4DDEA84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86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D1911-547E-41F1-A406-C6F8D3DCF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788" y="2628900"/>
            <a:ext cx="3932237" cy="1600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fr-FR" sz="3600" b="1">
                <a:latin typeface="Century Gothic"/>
              </a:rPr>
              <a:t>Dispositif d’acquisition et de traitement</a:t>
            </a:r>
            <a:endParaRPr lang="en-US" sz="3600" b="1">
              <a:latin typeface="Century Gothic"/>
            </a:endParaRPr>
          </a:p>
          <a:p>
            <a:pPr>
              <a:lnSpc>
                <a:spcPct val="100000"/>
              </a:lnSpc>
            </a:pPr>
            <a:endParaRPr lang="fr-FR" sz="3600" b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14EC6-7D9A-43ED-A83E-154B5D02F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688" y="1454305"/>
            <a:ext cx="4965700" cy="48736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>
                <a:latin typeface="Century Gothic"/>
              </a:rPr>
              <a:t>Étude scientifique</a:t>
            </a:r>
            <a:endParaRPr lang="fr-FR"/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r>
              <a:rPr lang="fr-FR">
                <a:latin typeface="Century Gothic"/>
              </a:rPr>
              <a:t>Outils algorithmiques de traitement de données</a:t>
            </a:r>
            <a:endParaRPr lang="fr-FR"/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r>
              <a:rPr lang="fr-FR">
                <a:latin typeface="Century Gothic"/>
              </a:rPr>
              <a:t>Interface homme machine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34430A-699A-47D1-BC33-458ACA4B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6EDECDE8-173F-403A-B033-B784FC255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249518"/>
            <a:ext cx="850900" cy="850900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D7DF6183-9FE3-4FD8-A0F3-FB7B63F23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4310218"/>
            <a:ext cx="736600" cy="749300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B6D57A23-91C5-4839-A53A-83997D321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2583018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71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EA42-2091-4CC7-84E3-EDD892340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entury Gothic"/>
              </a:rPr>
              <a:t>3.a. Mesure du temps de vol</a:t>
            </a:r>
            <a:endParaRPr lang="en-US"/>
          </a:p>
        </p:txBody>
      </p:sp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26C0057-108B-4F33-B5C4-49EE47B5D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434" y="1494947"/>
            <a:ext cx="6473096" cy="410692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EE419-E748-4AEC-AB50-0D4484A0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661FD-2069-476C-A706-181F00B5F298}"/>
              </a:ext>
            </a:extLst>
          </p:cNvPr>
          <p:cNvSpPr txBox="1"/>
          <p:nvPr/>
        </p:nvSpPr>
        <p:spPr>
          <a:xfrm>
            <a:off x="7456098" y="278345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C8BD35-418B-4440-A0FB-EA6C8D20F31C}"/>
              </a:ext>
            </a:extLst>
          </p:cNvPr>
          <p:cNvSpPr txBox="1"/>
          <p:nvPr/>
        </p:nvSpPr>
        <p:spPr>
          <a:xfrm>
            <a:off x="7253918" y="2279351"/>
            <a:ext cx="488542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Objectif : </a:t>
            </a:r>
            <a:r>
              <a:rPr lang="en-US" sz="2400" b="1" err="1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mesure</a:t>
            </a:r>
            <a:r>
              <a:rPr lang="en-US" sz="2400" b="1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 du temps de vol du saut.</a:t>
            </a:r>
            <a:endParaRPr lang="en-US" sz="2400">
              <a:solidFill>
                <a:srgbClr val="003E5C"/>
              </a:solidFill>
              <a:latin typeface="Century Gothic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err="1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Détection</a:t>
            </a:r>
            <a:r>
              <a:rPr lang="en-US" sz="2400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 de trois pics </a:t>
            </a:r>
            <a:r>
              <a:rPr lang="en-US" sz="2400" err="1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d'intensité</a:t>
            </a:r>
            <a:r>
              <a:rPr lang="en-US" sz="2400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sonore</a:t>
            </a:r>
            <a:r>
              <a:rPr lang="en-US" sz="2400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.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err="1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Isolement</a:t>
            </a:r>
            <a:r>
              <a:rPr lang="en-US" sz="2400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plage</a:t>
            </a:r>
            <a:r>
              <a:rPr lang="en-US" sz="2400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d'images</a:t>
            </a:r>
            <a:r>
              <a:rPr lang="en-US" sz="2400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autour</a:t>
            </a:r>
            <a:r>
              <a:rPr lang="en-US" sz="2400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l'impact</a:t>
            </a:r>
            <a:r>
              <a:rPr lang="en-US" sz="2400">
                <a:solidFill>
                  <a:srgbClr val="003E5C"/>
                </a:solidFill>
                <a:latin typeface="Century Gothic"/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000000"/>
              </a:solidFill>
              <a:latin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2607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ECAE96-E3BC-4B9F-9913-56512DB6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55A53C70-06A1-47F0-9B4F-0B43147A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entury Gothic"/>
              </a:rPr>
              <a:t>3.a. Données radar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EF6C53-2BD6-4380-A295-E824E3D7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4699"/>
            <a:ext cx="5030346" cy="3531405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DDCC82A-8D8C-4C1C-AC83-C5D5E95DCC82}"/>
              </a:ext>
            </a:extLst>
          </p:cNvPr>
          <p:cNvSpPr/>
          <p:nvPr/>
        </p:nvSpPr>
        <p:spPr>
          <a:xfrm>
            <a:off x="6522251" y="1728602"/>
            <a:ext cx="2088061" cy="925513"/>
          </a:xfrm>
          <a:prstGeom prst="roundRect">
            <a:avLst/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>
                <a:latin typeface="Century Gothic" panose="020B0502020202090204" pitchFamily="34" charset="0"/>
              </a:rPr>
              <a:t>Lecture des fichiers .csv</a:t>
            </a:r>
            <a:endParaRPr lang="fr-FR" sz="1800" i="1">
              <a:latin typeface="Century Gothic" panose="020B0502020202090204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9727A9A-1627-42DE-B086-BB95DA7044BD}"/>
              </a:ext>
            </a:extLst>
          </p:cNvPr>
          <p:cNvSpPr/>
          <p:nvPr/>
        </p:nvSpPr>
        <p:spPr>
          <a:xfrm>
            <a:off x="8056650" y="3105249"/>
            <a:ext cx="2088061" cy="925513"/>
          </a:xfrm>
          <a:prstGeom prst="roundRect">
            <a:avLst/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i="1">
                <a:latin typeface="Century Gothic" panose="020B0502020202090204" pitchFamily="34" charset="0"/>
              </a:rPr>
              <a:t>Moyennage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488AAE7-899E-4C6A-A355-C0EB5505DDFA}"/>
              </a:ext>
            </a:extLst>
          </p:cNvPr>
          <p:cNvSpPr/>
          <p:nvPr/>
        </p:nvSpPr>
        <p:spPr>
          <a:xfrm>
            <a:off x="9746394" y="4481896"/>
            <a:ext cx="2088061" cy="925513"/>
          </a:xfrm>
          <a:prstGeom prst="roundRect">
            <a:avLst/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i="1">
                <a:latin typeface="Century Gothic" panose="020B0502020202090204" pitchFamily="34" charset="0"/>
              </a:rPr>
              <a:t>Comparaison des vitesses maximales</a:t>
            </a:r>
          </a:p>
        </p:txBody>
      </p:sp>
    </p:spTree>
    <p:extLst>
      <p:ext uri="{BB962C8B-B14F-4D97-AF65-F5344CB8AC3E}">
        <p14:creationId xmlns:p14="http://schemas.microsoft.com/office/powerpoint/2010/main" val="375249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F81D40-0AD0-41C2-AB47-D7E2412D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55"/>
            <a:ext cx="10515600" cy="1325563"/>
          </a:xfrm>
        </p:spPr>
        <p:txBody>
          <a:bodyPr/>
          <a:lstStyle/>
          <a:p>
            <a:r>
              <a:rPr lang="fr-FR"/>
              <a:t>Problématiques et objectifs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D4CA389-8E82-4C03-9EC0-44ADF5B50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just"/>
            <a:r>
              <a:rPr lang="fr-FR">
                <a:latin typeface="Century Gothic"/>
              </a:rPr>
              <a:t>Acquisition et traitement des données</a:t>
            </a:r>
            <a:endParaRPr lang="en-US">
              <a:latin typeface="Century Gothic"/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6AA16BF-8541-42BE-9809-F902C9BB53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952526"/>
            <a:ext cx="5183188" cy="2537857"/>
          </a:xfrm>
        </p:spPr>
        <p:txBody>
          <a:bodyPr anchor="t">
            <a:normAutofit/>
          </a:bodyPr>
          <a:lstStyle/>
          <a:p>
            <a:pPr algn="just"/>
            <a:r>
              <a:rPr lang="fr-FR" sz="2400"/>
              <a:t>Système déployable dans les centres d’entraînement</a:t>
            </a:r>
          </a:p>
          <a:p>
            <a:pPr algn="just"/>
            <a:r>
              <a:rPr lang="fr-FR" sz="2400"/>
              <a:t>Réduire les tâches de traitement pour les entraîneurs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D9EAE6-3AE1-477E-B028-D51F7E6C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FDE1969-1557-4E3D-B39D-C33936604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fr-FR"/>
              <a:t>Une notation de plus en plus normée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BBB0128-AE04-4209-8FD3-44742A86A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6720"/>
            <a:ext cx="5157787" cy="2537857"/>
          </a:xfrm>
        </p:spPr>
        <p:txBody>
          <a:bodyPr anchor="t">
            <a:normAutofit/>
          </a:bodyPr>
          <a:lstStyle/>
          <a:p>
            <a:pPr algn="just"/>
            <a:r>
              <a:rPr lang="fr-FR" sz="2400"/>
              <a:t>Quels éléments font un bon saut ? </a:t>
            </a:r>
          </a:p>
          <a:p>
            <a:pPr algn="just"/>
            <a:r>
              <a:rPr lang="fr-FR" sz="2400"/>
              <a:t>Quels paramètres influencent la qualité du saut ?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2717A6-9553-4EE9-B95B-B59830C0B9C9}"/>
              </a:ext>
            </a:extLst>
          </p:cNvPr>
          <p:cNvSpPr txBox="1"/>
          <p:nvPr/>
        </p:nvSpPr>
        <p:spPr>
          <a:xfrm>
            <a:off x="839788" y="5042932"/>
            <a:ext cx="10512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>
                <a:solidFill>
                  <a:srgbClr val="003E5C"/>
                </a:solidFill>
                <a:latin typeface="Century Gothic" panose="020B0502020202020204" pitchFamily="34" charset="0"/>
              </a:rPr>
              <a:t>Convaincre les athlètes</a:t>
            </a:r>
          </a:p>
        </p:txBody>
      </p:sp>
    </p:spTree>
    <p:extLst>
      <p:ext uri="{BB962C8B-B14F-4D97-AF65-F5344CB8AC3E}">
        <p14:creationId xmlns:p14="http://schemas.microsoft.com/office/powerpoint/2010/main" val="161446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855D2-4248-4D20-9754-6083A751D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3942" y="1447627"/>
            <a:ext cx="5975324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err="1"/>
              <a:t>Pointage</a:t>
            </a:r>
            <a:r>
              <a:rPr lang="en-US"/>
              <a:t> </a:t>
            </a:r>
            <a:r>
              <a:rPr lang="en-US" err="1"/>
              <a:t>manuel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CCA9E1-2654-4831-A9DE-2152A4078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5AA2B1C-4058-42DE-A27E-E6632C9D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>
                <a:latin typeface="Century Gothic"/>
              </a:rPr>
              <a:t>3.a. Étude de la trajectoire : pointages manuels et automatique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EB9917-40A6-4E70-B687-319894CEF0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9975"/>
                    </a14:imgEffect>
                  </a14:imgLayer>
                </a14:imgProps>
              </a:ext>
            </a:extLst>
          </a:blip>
          <a:srcRect l="3163" t="2669" r="9997" b="6385"/>
          <a:stretch/>
        </p:blipFill>
        <p:spPr>
          <a:xfrm>
            <a:off x="6853657" y="1979205"/>
            <a:ext cx="2111367" cy="338003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1A8924-49E3-46A3-BA08-0C58484B5781}"/>
              </a:ext>
            </a:extLst>
          </p:cNvPr>
          <p:cNvSpPr/>
          <p:nvPr/>
        </p:nvSpPr>
        <p:spPr>
          <a:xfrm>
            <a:off x="6920948" y="5404120"/>
            <a:ext cx="2083323" cy="394845"/>
          </a:xfrm>
          <a:prstGeom prst="rect">
            <a:avLst/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>
                <a:latin typeface="Century Gothic" panose="020B0502020202090204" pitchFamily="34" charset="0"/>
              </a:rPr>
              <a:t>Modèle de Winter</a:t>
            </a:r>
          </a:p>
        </p:txBody>
      </p:sp>
      <p:sp>
        <p:nvSpPr>
          <p:cNvPr id="8" name="Signe de multiplication 7">
            <a:extLst>
              <a:ext uri="{FF2B5EF4-FFF2-40B4-BE49-F238E27FC236}">
                <a16:creationId xmlns:a16="http://schemas.microsoft.com/office/drawing/2014/main" id="{C757360F-8ACC-451C-97E2-687F96A2271D}"/>
              </a:ext>
            </a:extLst>
          </p:cNvPr>
          <p:cNvSpPr/>
          <p:nvPr/>
        </p:nvSpPr>
        <p:spPr>
          <a:xfrm>
            <a:off x="8154891" y="3697504"/>
            <a:ext cx="252919" cy="27843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Signe de multiplication 8">
            <a:extLst>
              <a:ext uri="{FF2B5EF4-FFF2-40B4-BE49-F238E27FC236}">
                <a16:creationId xmlns:a16="http://schemas.microsoft.com/office/drawing/2014/main" id="{26ACBC9B-88AC-4545-B7DF-0FB834E05EDE}"/>
              </a:ext>
            </a:extLst>
          </p:cNvPr>
          <p:cNvSpPr/>
          <p:nvPr/>
        </p:nvSpPr>
        <p:spPr>
          <a:xfrm>
            <a:off x="7332702" y="3774991"/>
            <a:ext cx="252919" cy="27843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F87A2C0-3367-4BB7-AE3E-E3D503695D38}"/>
              </a:ext>
            </a:extLst>
          </p:cNvPr>
          <p:cNvSpPr txBox="1"/>
          <p:nvPr/>
        </p:nvSpPr>
        <p:spPr>
          <a:xfrm>
            <a:off x="9485746" y="2523995"/>
            <a:ext cx="2763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solidFill>
                  <a:srgbClr val="003E5C"/>
                </a:solidFill>
              </a:rPr>
              <a:t>Tracking</a:t>
            </a:r>
            <a:r>
              <a:rPr lang="fr-FR">
                <a:solidFill>
                  <a:srgbClr val="003E5C"/>
                </a:solidFill>
              </a:rPr>
              <a:t> en 9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rgbClr val="003E5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rgbClr val="003E5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3E5C"/>
                </a:solidFill>
              </a:rPr>
              <a:t>Vidéos en 60 </a:t>
            </a:r>
            <a:r>
              <a:rPr lang="fr-FR" err="1">
                <a:solidFill>
                  <a:srgbClr val="003E5C"/>
                </a:solidFill>
              </a:rPr>
              <a:t>fps</a:t>
            </a:r>
            <a:r>
              <a:rPr lang="fr-FR">
                <a:solidFill>
                  <a:srgbClr val="003E5C"/>
                </a:solidFill>
              </a:rPr>
              <a:t> de 2s en moyenne : 1000 points à placer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089A5D1-97DB-4F4E-8816-E4C8893AE9EF}"/>
              </a:ext>
            </a:extLst>
          </p:cNvPr>
          <p:cNvSpPr txBox="1">
            <a:spLocks/>
          </p:cNvSpPr>
          <p:nvPr/>
        </p:nvSpPr>
        <p:spPr>
          <a:xfrm>
            <a:off x="356068" y="1447627"/>
            <a:ext cx="59753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err="1"/>
              <a:t>Pointage</a:t>
            </a:r>
            <a:r>
              <a:rPr lang="en-US"/>
              <a:t> </a:t>
            </a:r>
            <a:r>
              <a:rPr lang="en-US" err="1"/>
              <a:t>automatique</a:t>
            </a:r>
            <a:endParaRPr lang="en-US"/>
          </a:p>
        </p:txBody>
      </p:sp>
      <p:pic>
        <p:nvPicPr>
          <p:cNvPr id="15" name="rec tracking">
            <a:hlinkClick r:id="" action="ppaction://media"/>
            <a:extLst>
              <a:ext uri="{FF2B5EF4-FFF2-40B4-BE49-F238E27FC236}">
                <a16:creationId xmlns:a16="http://schemas.microsoft.com/office/drawing/2014/main" id="{7D6DEF01-8CE1-46E8-BAF3-883B780608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2680" r="12706"/>
          <a:stretch/>
        </p:blipFill>
        <p:spPr>
          <a:xfrm>
            <a:off x="1190842" y="2033400"/>
            <a:ext cx="4554989" cy="343394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1DA32C-A2AC-4F31-9084-AE4DFEE57E17}"/>
              </a:ext>
            </a:extLst>
          </p:cNvPr>
          <p:cNvSpPr/>
          <p:nvPr/>
        </p:nvSpPr>
        <p:spPr>
          <a:xfrm>
            <a:off x="2403928" y="5569931"/>
            <a:ext cx="2083323" cy="394845"/>
          </a:xfrm>
          <a:prstGeom prst="rect">
            <a:avLst/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>
                <a:latin typeface="Century Gothic" panose="020B0502020202090204" pitchFamily="34" charset="0"/>
              </a:rPr>
              <a:t>Suivi via OPENCV</a:t>
            </a:r>
          </a:p>
        </p:txBody>
      </p:sp>
    </p:spTree>
    <p:extLst>
      <p:ext uri="{BB962C8B-B14F-4D97-AF65-F5344CB8AC3E}">
        <p14:creationId xmlns:p14="http://schemas.microsoft.com/office/powerpoint/2010/main" val="296130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2B67C3-D638-4D02-B4E0-F6A3D287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C73BD7F-285B-43DE-9016-C3004969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entury Gothic"/>
              </a:rPr>
              <a:t>3.a. Comparaison des </a:t>
            </a:r>
            <a:r>
              <a:rPr lang="fr-FR" err="1">
                <a:latin typeface="Century Gothic"/>
              </a:rPr>
              <a:t>trackings</a:t>
            </a:r>
            <a:endParaRPr lang="fr-FR">
              <a:latin typeface="Century Gothic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66C374-6124-48C7-9C87-B2D92B96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4" y="1521488"/>
            <a:ext cx="4901587" cy="33269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3AA4A46-24A9-4C49-A4A4-353FD35A6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87" y="4848472"/>
            <a:ext cx="45434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2B67C3-D638-4D02-B4E0-F6A3D287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C73BD7F-285B-43DE-9016-C3004969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entury Gothic"/>
              </a:rPr>
              <a:t>3.a. Comparaison des </a:t>
            </a:r>
            <a:r>
              <a:rPr lang="fr-FR" err="1">
                <a:latin typeface="Century Gothic"/>
              </a:rPr>
              <a:t>trackings</a:t>
            </a:r>
            <a:endParaRPr lang="fr-FR">
              <a:latin typeface="Century Gothic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66C374-6124-48C7-9C87-B2D92B96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4" y="1521488"/>
            <a:ext cx="4901587" cy="33269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3AA4A46-24A9-4C49-A4A4-353FD35A6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87" y="4848472"/>
            <a:ext cx="4543425" cy="628650"/>
          </a:xfrm>
          <a:prstGeom prst="rect">
            <a:avLst/>
          </a:prstGeom>
        </p:spPr>
      </p:pic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A969B46C-33BE-45F1-B1A8-9E6D51327FD1}"/>
              </a:ext>
            </a:extLst>
          </p:cNvPr>
          <p:cNvSpPr txBox="1">
            <a:spLocks/>
          </p:cNvSpPr>
          <p:nvPr/>
        </p:nvSpPr>
        <p:spPr>
          <a:xfrm>
            <a:off x="6196013" y="1642536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/>
              <a:t>Par acquisition automatique</a:t>
            </a:r>
          </a:p>
        </p:txBody>
      </p:sp>
      <p:pic>
        <p:nvPicPr>
          <p:cNvPr id="8" name="Espace réservé du contenu 10">
            <a:extLst>
              <a:ext uri="{FF2B5EF4-FFF2-40B4-BE49-F238E27FC236}">
                <a16:creationId xmlns:a16="http://schemas.microsoft.com/office/drawing/2014/main" id="{38FB86BE-A9D8-4E0F-8DF2-C55DD3341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13" y="2360731"/>
            <a:ext cx="4901587" cy="33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91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18">
            <a:extLst>
              <a:ext uri="{FF2B5EF4-FFF2-40B4-BE49-F238E27FC236}">
                <a16:creationId xmlns:a16="http://schemas.microsoft.com/office/drawing/2014/main" id="{061B1B8F-D2BB-44AE-B5AD-FFA29EEF0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3" y="1527179"/>
            <a:ext cx="4910234" cy="332478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2B67C3-D638-4D02-B4E0-F6A3D287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C73BD7F-285B-43DE-9016-C3004969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entury Gothic"/>
              </a:rPr>
              <a:t>3.a. Comparaison des </a:t>
            </a:r>
            <a:r>
              <a:rPr lang="fr-FR" err="1">
                <a:latin typeface="Century Gothic"/>
              </a:rPr>
              <a:t>trackings</a:t>
            </a:r>
            <a:endParaRPr lang="fr-FR">
              <a:latin typeface="Century Gothic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3AA4A46-24A9-4C49-A4A4-353FD35A6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66" y="4855042"/>
            <a:ext cx="4543425" cy="628650"/>
          </a:xfrm>
          <a:prstGeom prst="rect">
            <a:avLst/>
          </a:prstGeom>
        </p:spPr>
      </p:pic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B4C9F418-B1D0-49C2-99BA-DBEDA97C299A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/>
              <a:t>Par temps d’acquisition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D37F14D6-6108-415B-8E4E-E83C4F243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23853"/>
            <a:ext cx="4901587" cy="33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67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0CA556-0934-4E25-830C-B1F64409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entury Gothic"/>
              </a:rPr>
              <a:t>3.b. Système final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25EE7E-D085-4082-9C34-BF5AE25B7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62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Century Gothic"/>
              </a:rPr>
              <a:t>Mise en </a:t>
            </a:r>
            <a:r>
              <a:rPr lang="fr-FR" b="1">
                <a:latin typeface="Century Gothic"/>
              </a:rPr>
              <a:t>réseau </a:t>
            </a:r>
            <a:r>
              <a:rPr lang="fr-FR">
                <a:latin typeface="Century Gothic"/>
              </a:rPr>
              <a:t>de tous les outils</a:t>
            </a:r>
            <a:endParaRPr lang="fr-FR"/>
          </a:p>
          <a:p>
            <a:r>
              <a:rPr lang="fr-FR">
                <a:latin typeface="Century Gothic"/>
              </a:rPr>
              <a:t>Aller-retour de l'information</a:t>
            </a:r>
            <a:endParaRPr lang="fr-FR"/>
          </a:p>
          <a:p>
            <a:endParaRPr lang="fr-FR"/>
          </a:p>
          <a:p>
            <a:r>
              <a:rPr lang="fr-FR">
                <a:latin typeface="Century Gothic"/>
              </a:rPr>
              <a:t>Partie centrale: le </a:t>
            </a:r>
            <a:r>
              <a:rPr lang="fr-FR" b="1">
                <a:latin typeface="Century Gothic"/>
              </a:rPr>
              <a:t>serveur local </a:t>
            </a:r>
            <a:r>
              <a:rPr lang="fr-FR">
                <a:latin typeface="Century Gothic"/>
              </a:rPr>
              <a:t>Raspberry Pi</a:t>
            </a:r>
            <a:endParaRPr lang="fr-FR"/>
          </a:p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331409-2EAB-46F8-B6AD-6FF5C3887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4301BF68-19C4-4722-B24B-0379D9E9E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00" y="1828257"/>
            <a:ext cx="5803900" cy="39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5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F4C70-1555-4285-AB0A-E85B8D24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entury Gothic"/>
              </a:rPr>
              <a:t>3.c. Interface Homme-Machine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4621C9-7E5A-418B-96C2-F13CF73C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2B0B93E8-8705-498D-8A1F-4E34DED47ED4}"/>
              </a:ext>
            </a:extLst>
          </p:cNvPr>
          <p:cNvSpPr txBox="1">
            <a:spLocks/>
          </p:cNvSpPr>
          <p:nvPr/>
        </p:nvSpPr>
        <p:spPr>
          <a:xfrm>
            <a:off x="8284183" y="1698625"/>
            <a:ext cx="3937000" cy="4389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>
                <a:latin typeface="Century Gothic"/>
              </a:rPr>
              <a:t>Interface </a:t>
            </a:r>
            <a:r>
              <a:rPr lang="fr-FR">
                <a:latin typeface="Century Gothic"/>
              </a:rPr>
              <a:t>pour l'entraineur</a:t>
            </a:r>
          </a:p>
          <a:p>
            <a:r>
              <a:rPr lang="fr-FR" b="1">
                <a:latin typeface="Century Gothic"/>
              </a:rPr>
              <a:t>Base de données</a:t>
            </a:r>
            <a:r>
              <a:rPr lang="fr-FR">
                <a:latin typeface="Century Gothic"/>
              </a:rPr>
              <a:t> athlètes</a:t>
            </a:r>
          </a:p>
          <a:p>
            <a:endParaRPr lang="fr-FR"/>
          </a:p>
          <a:p>
            <a:r>
              <a:rPr lang="fr-FR">
                <a:latin typeface="Century Gothic"/>
              </a:rPr>
              <a:t>Encore </a:t>
            </a:r>
            <a:r>
              <a:rPr lang="fr-FR" b="1">
                <a:latin typeface="Century Gothic"/>
              </a:rPr>
              <a:t>à améliorer</a:t>
            </a:r>
            <a:r>
              <a:rPr lang="fr-FR">
                <a:latin typeface="Century Gothic"/>
              </a:rPr>
              <a:t> pour être 100% fonctionnel</a:t>
            </a:r>
            <a:endParaRPr lang="fr-FR"/>
          </a:p>
        </p:txBody>
      </p:sp>
      <p:pic>
        <p:nvPicPr>
          <p:cNvPr id="8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B44BCCB3-8C40-42D2-B5B3-B260AF1B1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907"/>
          <a:stretch/>
        </p:blipFill>
        <p:spPr>
          <a:xfrm>
            <a:off x="505636" y="1964986"/>
            <a:ext cx="7450931" cy="3534653"/>
          </a:xfrm>
        </p:spPr>
      </p:pic>
    </p:spTree>
    <p:extLst>
      <p:ext uri="{BB962C8B-B14F-4D97-AF65-F5344CB8AC3E}">
        <p14:creationId xmlns:p14="http://schemas.microsoft.com/office/powerpoint/2010/main" val="639434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CC94DB-1910-49A6-A2E9-23D46FDD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entury Gothic"/>
              </a:rPr>
              <a:t>Bilan et perspectives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FD69E9-F131-4C47-8455-6CF1D8DDB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9" name="Graphique 8" descr="Engrenages avec un remplissage uni">
            <a:extLst>
              <a:ext uri="{FF2B5EF4-FFF2-40B4-BE49-F238E27FC236}">
                <a16:creationId xmlns:a16="http://schemas.microsoft.com/office/drawing/2014/main" id="{278B558F-845B-4986-ACFA-D600A5761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9964" y="2975339"/>
            <a:ext cx="1452072" cy="1452072"/>
          </a:xfrm>
          <a:prstGeom prst="rect">
            <a:avLst/>
          </a:prstGeom>
        </p:spPr>
      </p:pic>
      <p:pic>
        <p:nvPicPr>
          <p:cNvPr id="12" name="Graphique 11" descr="Gymnaste : anneaux avec un remplissage uni">
            <a:extLst>
              <a:ext uri="{FF2B5EF4-FFF2-40B4-BE49-F238E27FC236}">
                <a16:creationId xmlns:a16="http://schemas.microsoft.com/office/drawing/2014/main" id="{0D6AAD4D-7715-481A-B066-092809703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5842" y="1378953"/>
            <a:ext cx="1500264" cy="1520316"/>
          </a:xfrm>
          <a:prstGeom prst="rect">
            <a:avLst/>
          </a:prstGeom>
        </p:spPr>
      </p:pic>
      <p:pic>
        <p:nvPicPr>
          <p:cNvPr id="15" name="Graphique 14" descr="Terminal Cmd avec un remplissage uni">
            <a:extLst>
              <a:ext uri="{FF2B5EF4-FFF2-40B4-BE49-F238E27FC236}">
                <a16:creationId xmlns:a16="http://schemas.microsoft.com/office/drawing/2014/main" id="{690FAA0F-5CDD-45BC-9E2B-B0E9A72C6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4728" y="4358119"/>
            <a:ext cx="1664326" cy="166432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45AC600-0396-4279-B889-41515A492EA5}"/>
              </a:ext>
            </a:extLst>
          </p:cNvPr>
          <p:cNvSpPr txBox="1"/>
          <p:nvPr/>
        </p:nvSpPr>
        <p:spPr>
          <a:xfrm>
            <a:off x="7153538" y="2402936"/>
            <a:ext cx="423712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>
                <a:latin typeface="Century Gothic"/>
                <a:cs typeface="Calibri"/>
              </a:rPr>
              <a:t>Affiner la modélisation mécanique</a:t>
            </a:r>
          </a:p>
          <a:p>
            <a:pPr marL="285750" indent="-285750">
              <a:buFont typeface="Arial"/>
              <a:buChar char="•"/>
            </a:pPr>
            <a:endParaRPr lang="fr-FR" sz="2400">
              <a:latin typeface="Century Gothic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2400">
                <a:latin typeface="Century Gothic"/>
                <a:cs typeface="Calibri"/>
              </a:rPr>
              <a:t>Poursuivre le développement du dispositif informatique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2FA9FC5-5C16-4ED9-A199-0E6B2B6587DE}"/>
              </a:ext>
            </a:extLst>
          </p:cNvPr>
          <p:cNvSpPr txBox="1"/>
          <p:nvPr/>
        </p:nvSpPr>
        <p:spPr>
          <a:xfrm>
            <a:off x="900365" y="1720840"/>
            <a:ext cx="423712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>
                <a:latin typeface="Century Gothic"/>
                <a:cs typeface="Calibri"/>
              </a:rPr>
              <a:t>Compréhension et modélisation du saut</a:t>
            </a:r>
          </a:p>
          <a:p>
            <a:pPr marL="285750" indent="-285750">
              <a:buFont typeface="Arial"/>
              <a:buChar char="•"/>
            </a:pPr>
            <a:endParaRPr lang="fr-FR" sz="2400">
              <a:latin typeface="Calibri" panose="020F0502020204030204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2400">
                <a:latin typeface="Century Gothic"/>
                <a:cs typeface="Calibri"/>
              </a:rPr>
              <a:t>Analyse des corrélations des paramètres</a:t>
            </a:r>
          </a:p>
          <a:p>
            <a:pPr marL="285750" indent="-285750">
              <a:buFont typeface="Arial"/>
              <a:buChar char="•"/>
            </a:pPr>
            <a:endParaRPr lang="fr-FR" sz="2400">
              <a:latin typeface="Century Gothic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2400">
                <a:latin typeface="Century Gothic"/>
                <a:cs typeface="Calibri"/>
              </a:rPr>
              <a:t>Développement d'une interface via une application</a:t>
            </a:r>
          </a:p>
        </p:txBody>
      </p:sp>
    </p:spTree>
    <p:extLst>
      <p:ext uri="{BB962C8B-B14F-4D97-AF65-F5344CB8AC3E}">
        <p14:creationId xmlns:p14="http://schemas.microsoft.com/office/powerpoint/2010/main" val="1508013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947CF1-ABC6-4CD5-9385-A5DA8C7E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49F9691-FF47-454A-92E0-44271A10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entury Gothic"/>
              </a:rPr>
              <a:t>Modélisation du saut (3) : RK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810F416-6E5F-41CB-8E98-8E6E60212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939" t="1991" r="10613" b="1991"/>
          <a:stretch/>
        </p:blipFill>
        <p:spPr>
          <a:xfrm>
            <a:off x="-45176" y="1724488"/>
            <a:ext cx="4358131" cy="3677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Diagramme 23">
                <a:extLst>
                  <a:ext uri="{FF2B5EF4-FFF2-40B4-BE49-F238E27FC236}">
                    <a16:creationId xmlns:a16="http://schemas.microsoft.com/office/drawing/2014/main" id="{E3DE4A64-ECEE-4E34-8041-A3DBE6B307E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19073847"/>
                  </p:ext>
                </p:extLst>
              </p:nvPr>
            </p:nvGraphicFramePr>
            <p:xfrm>
              <a:off x="4498344" y="1229035"/>
              <a:ext cx="7395850" cy="439993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24" name="Diagramme 23">
                <a:extLst>
                  <a:ext uri="{FF2B5EF4-FFF2-40B4-BE49-F238E27FC236}">
                    <a16:creationId xmlns:a16="http://schemas.microsoft.com/office/drawing/2014/main" id="{E3DE4A64-ECEE-4E34-8041-A3DBE6B307E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19073847"/>
                  </p:ext>
                </p:extLst>
              </p:nvPr>
            </p:nvGraphicFramePr>
            <p:xfrm>
              <a:off x="4498344" y="1229035"/>
              <a:ext cx="7395850" cy="439993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35" name="Sous-titre 2">
            <a:extLst>
              <a:ext uri="{FF2B5EF4-FFF2-40B4-BE49-F238E27FC236}">
                <a16:creationId xmlns:a16="http://schemas.microsoft.com/office/drawing/2014/main" id="{3863D990-914D-4A4A-AF74-87928ED51461}"/>
              </a:ext>
            </a:extLst>
          </p:cNvPr>
          <p:cNvSpPr txBox="1">
            <a:spLocks/>
          </p:cNvSpPr>
          <p:nvPr/>
        </p:nvSpPr>
        <p:spPr>
          <a:xfrm>
            <a:off x="5915700" y="4146411"/>
            <a:ext cx="536875" cy="383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>
                <a:solidFill>
                  <a:srgbClr val="C0504D"/>
                </a:solidFill>
              </a:rPr>
              <a:t>Oui</a:t>
            </a:r>
          </a:p>
        </p:txBody>
      </p:sp>
      <p:sp>
        <p:nvSpPr>
          <p:cNvPr id="36" name="Sous-titre 2">
            <a:extLst>
              <a:ext uri="{FF2B5EF4-FFF2-40B4-BE49-F238E27FC236}">
                <a16:creationId xmlns:a16="http://schemas.microsoft.com/office/drawing/2014/main" id="{85884B2E-068F-468D-B520-398D0104856F}"/>
              </a:ext>
            </a:extLst>
          </p:cNvPr>
          <p:cNvSpPr txBox="1">
            <a:spLocks/>
          </p:cNvSpPr>
          <p:nvPr/>
        </p:nvSpPr>
        <p:spPr>
          <a:xfrm>
            <a:off x="10070559" y="4146411"/>
            <a:ext cx="696567" cy="383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>
                <a:solidFill>
                  <a:srgbClr val="8264A2"/>
                </a:solidFill>
              </a:rPr>
              <a:t>Non</a:t>
            </a:r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522AB9CF-6E89-4374-B0BF-7882CD69693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00370" y="2636825"/>
            <a:ext cx="2491104" cy="2326651"/>
          </a:xfrm>
          <a:prstGeom prst="bentConnector3">
            <a:avLst>
              <a:gd name="adj1" fmla="val 10018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6958FEB2-2C38-4E5C-A434-1493799F11B6}"/>
              </a:ext>
            </a:extLst>
          </p:cNvPr>
          <p:cNvCxnSpPr>
            <a:cxnSpLocks/>
          </p:cNvCxnSpPr>
          <p:nvPr/>
        </p:nvCxnSpPr>
        <p:spPr>
          <a:xfrm rot="16200000" flipV="1">
            <a:off x="9609310" y="2645070"/>
            <a:ext cx="2491104" cy="2310161"/>
          </a:xfrm>
          <a:prstGeom prst="bentConnector3">
            <a:avLst>
              <a:gd name="adj1" fmla="val 9971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9843ED00-70E6-4409-BBE9-C444DB577C81}"/>
              </a:ext>
            </a:extLst>
          </p:cNvPr>
          <p:cNvCxnSpPr/>
          <p:nvPr/>
        </p:nvCxnSpPr>
        <p:spPr>
          <a:xfrm>
            <a:off x="4382596" y="5045703"/>
            <a:ext cx="11574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A7704694-1710-49F9-B0D4-4A39CD65E419}"/>
              </a:ext>
            </a:extLst>
          </p:cNvPr>
          <p:cNvCxnSpPr>
            <a:cxnSpLocks/>
          </p:cNvCxnSpPr>
          <p:nvPr/>
        </p:nvCxnSpPr>
        <p:spPr>
          <a:xfrm>
            <a:off x="11894194" y="5045703"/>
            <a:ext cx="11574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39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C49DC8-5857-43AC-BEEC-4568E61D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5E6190-8780-475D-868F-31FFF2868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8E830B-614E-4C58-A166-F7046B64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70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A9D688-3D6B-42E7-AFBF-69EA06B8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EBC0894-8909-42B4-8AFC-9AC062DE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>
                <a:latin typeface="Century Gothic"/>
              </a:rPr>
              <a:t>Tracking</a:t>
            </a:r>
            <a:r>
              <a:rPr lang="fr-FR">
                <a:latin typeface="Century Gothic"/>
              </a:rPr>
              <a:t> vidéo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8614A3-E37C-48E5-A6A4-84293CAE3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6" y="3306966"/>
            <a:ext cx="3421400" cy="24326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7B96895-74B9-41CF-B024-5E8F18726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34" y="3315386"/>
            <a:ext cx="3421400" cy="243260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7ABCE0B-09D1-4BDC-8A25-5AD263574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741" y="3315386"/>
            <a:ext cx="3348517" cy="2424187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FE4CA147-698C-4F27-B921-CBCE56A3EFD3}"/>
              </a:ext>
            </a:extLst>
          </p:cNvPr>
          <p:cNvSpPr/>
          <p:nvPr/>
        </p:nvSpPr>
        <p:spPr>
          <a:xfrm>
            <a:off x="3670463" y="4145280"/>
            <a:ext cx="690880" cy="284480"/>
          </a:xfrm>
          <a:prstGeom prst="rightArrow">
            <a:avLst>
              <a:gd name="adj1" fmla="val 50000"/>
              <a:gd name="adj2" fmla="val 134799"/>
            </a:avLst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A54E5B-9AAA-4925-AD4E-C7A4B1A02D0A}"/>
              </a:ext>
            </a:extLst>
          </p:cNvPr>
          <p:cNvSpPr/>
          <p:nvPr/>
        </p:nvSpPr>
        <p:spPr>
          <a:xfrm>
            <a:off x="7830656" y="4145609"/>
            <a:ext cx="690880" cy="284480"/>
          </a:xfrm>
          <a:prstGeom prst="rightArrow">
            <a:avLst>
              <a:gd name="adj1" fmla="val 50000"/>
              <a:gd name="adj2" fmla="val 134799"/>
            </a:avLst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E9C62CF-9A5B-465B-A237-CF3881E07E78}"/>
              </a:ext>
            </a:extLst>
          </p:cNvPr>
          <p:cNvGrpSpPr/>
          <p:nvPr/>
        </p:nvGrpSpPr>
        <p:grpSpPr>
          <a:xfrm>
            <a:off x="5297249" y="1411155"/>
            <a:ext cx="1597499" cy="1553187"/>
            <a:chOff x="820581" y="1441635"/>
            <a:chExt cx="1597499" cy="155318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A92952-D542-43E3-B929-7ABC837DBEDA}"/>
                </a:ext>
              </a:extLst>
            </p:cNvPr>
            <p:cNvSpPr/>
            <p:nvPr/>
          </p:nvSpPr>
          <p:spPr>
            <a:xfrm>
              <a:off x="820583" y="2612727"/>
              <a:ext cx="1597497" cy="382095"/>
            </a:xfrm>
            <a:prstGeom prst="rect">
              <a:avLst/>
            </a:prstGeom>
            <a:solidFill>
              <a:srgbClr val="003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i="1">
                  <a:latin typeface="Century Gothic" panose="020B0502020202090204" pitchFamily="34" charset="0"/>
                </a:rPr>
                <a:t>CSRT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5ECE19-8756-4B80-959B-342B0219FD34}"/>
                </a:ext>
              </a:extLst>
            </p:cNvPr>
            <p:cNvSpPr/>
            <p:nvPr/>
          </p:nvSpPr>
          <p:spPr>
            <a:xfrm>
              <a:off x="820581" y="2027181"/>
              <a:ext cx="1597497" cy="382094"/>
            </a:xfrm>
            <a:prstGeom prst="rect">
              <a:avLst/>
            </a:prstGeom>
            <a:solidFill>
              <a:srgbClr val="003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i="1">
                  <a:latin typeface="Century Gothic" panose="020B0502020202090204" pitchFamily="34" charset="0"/>
                </a:rPr>
                <a:t>Tracker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5B57E4-30E2-4D61-9F6F-1B22936B3831}"/>
                </a:ext>
              </a:extLst>
            </p:cNvPr>
            <p:cNvSpPr/>
            <p:nvPr/>
          </p:nvSpPr>
          <p:spPr>
            <a:xfrm>
              <a:off x="820581" y="1441635"/>
              <a:ext cx="1597497" cy="382094"/>
            </a:xfrm>
            <a:prstGeom prst="rect">
              <a:avLst/>
            </a:prstGeom>
            <a:solidFill>
              <a:srgbClr val="003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i="1" err="1">
                  <a:latin typeface="Century Gothic" panose="020B0502020202090204" pitchFamily="34" charset="0"/>
                </a:rPr>
                <a:t>Algorithm</a:t>
              </a:r>
              <a:endParaRPr lang="fr-FR" i="1">
                <a:latin typeface="Century Gothic" panose="020B0502020202090204" pitchFamily="34" charset="0"/>
              </a:endParaRP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6B11E75B-AC4D-4A6E-A1DC-A2D73567500B}"/>
                </a:ext>
              </a:extLst>
            </p:cNvPr>
            <p:cNvCxnSpPr>
              <a:cxnSpLocks/>
              <a:stCxn id="16" idx="0"/>
              <a:endCxn id="17" idx="2"/>
            </p:cNvCxnSpPr>
            <p:nvPr/>
          </p:nvCxnSpPr>
          <p:spPr>
            <a:xfrm flipV="1">
              <a:off x="1619330" y="1823729"/>
              <a:ext cx="0" cy="203452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DB42F825-E6F3-4AE6-8F95-C0CFAC621D54}"/>
                </a:ext>
              </a:extLst>
            </p:cNvPr>
            <p:cNvCxnSpPr>
              <a:cxnSpLocks/>
              <a:stCxn id="14" idx="0"/>
              <a:endCxn id="16" idx="2"/>
            </p:cNvCxnSpPr>
            <p:nvPr/>
          </p:nvCxnSpPr>
          <p:spPr>
            <a:xfrm flipH="1" flipV="1">
              <a:off x="1619330" y="2409275"/>
              <a:ext cx="2" cy="203452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435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3424C-2012-40D2-9FC9-BE9CCA10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Déroulé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B118FC-C2D0-48A2-BD48-A173B0736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b="1">
                <a:latin typeface="Century Gothic"/>
              </a:rPr>
              <a:t>Étude préliminaire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b="1">
                <a:latin typeface="Century Gothic"/>
              </a:rPr>
              <a:t>Modélisation mécanique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b="1">
                <a:latin typeface="Century Gothic"/>
              </a:rPr>
              <a:t>Dispositif d’acquisition et de traitement</a:t>
            </a:r>
          </a:p>
          <a:p>
            <a:pPr marL="457200" indent="-457200">
              <a:buFont typeface="+mj-lt"/>
              <a:buAutoNum type="arabicPeriod"/>
            </a:pPr>
            <a:endParaRPr lang="fr-FR" b="1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C74B22-A1B6-425F-A232-A4DDEA84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68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3424C-2012-40D2-9FC9-BE9CCA10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Déroulé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B118FC-C2D0-48A2-BD48-A173B0736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b="1"/>
              <a:t>Étude préliminaire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b="1">
                <a:solidFill>
                  <a:schemeClr val="accent1">
                    <a:lumMod val="40000"/>
                    <a:lumOff val="60000"/>
                  </a:schemeClr>
                </a:solidFill>
              </a:rPr>
              <a:t>Modélisation mécanique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b="1">
                <a:solidFill>
                  <a:schemeClr val="accent1">
                    <a:lumMod val="40000"/>
                    <a:lumOff val="60000"/>
                  </a:schemeClr>
                </a:solidFill>
              </a:rPr>
              <a:t>Dispositif d’acquisition et de traitement</a:t>
            </a:r>
          </a:p>
          <a:p>
            <a:pPr marL="457200" indent="-457200">
              <a:buFont typeface="+mj-lt"/>
              <a:buAutoNum type="arabicPeriod"/>
            </a:pPr>
            <a:endParaRPr lang="fr-FR" b="1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C74B22-A1B6-425F-A232-A4DDEA84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2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PReplay_Final1621508735">
            <a:hlinkClick r:id="" action="ppaction://media"/>
            <a:extLst>
              <a:ext uri="{FF2B5EF4-FFF2-40B4-BE49-F238E27FC236}">
                <a16:creationId xmlns:a16="http://schemas.microsoft.com/office/drawing/2014/main" id="{231E22AC-224C-4600-B151-8F560B935415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92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9054" y="1233663"/>
            <a:ext cx="10594109" cy="562433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9BD664-CD14-46F6-836A-4F664A0DE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8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F45ED7-F598-4E61-8AC9-A9E5DCDEC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entury Gothic"/>
              </a:rPr>
              <a:t>1.a. L’épreuve du saut de cheval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A8E92D-1339-473A-BFBE-A493C2C15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3" name="Espace réservé du contenu 12" descr="Une image contenant sport, gymnastique, sautant&#10;&#10;Description générée automatiquement">
            <a:extLst>
              <a:ext uri="{FF2B5EF4-FFF2-40B4-BE49-F238E27FC236}">
                <a16:creationId xmlns:a16="http://schemas.microsoft.com/office/drawing/2014/main" id="{37FCCE2B-160F-4BBB-B1A8-FC3570AFB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4303"/>
            <a:ext cx="3643086" cy="5659164"/>
          </a:xfrm>
        </p:spPr>
      </p:pic>
      <p:graphicFrame>
        <p:nvGraphicFramePr>
          <p:cNvPr id="15" name="Diagramme 14">
            <a:extLst>
              <a:ext uri="{FF2B5EF4-FFF2-40B4-BE49-F238E27FC236}">
                <a16:creationId xmlns:a16="http://schemas.microsoft.com/office/drawing/2014/main" id="{C731158C-19C1-4C3E-969E-D20C924CF2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509703"/>
              </p:ext>
            </p:extLst>
          </p:nvPr>
        </p:nvGraphicFramePr>
        <p:xfrm>
          <a:off x="3976914" y="947057"/>
          <a:ext cx="7951809" cy="2481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ZoneTexte 15">
            <a:extLst>
              <a:ext uri="{FF2B5EF4-FFF2-40B4-BE49-F238E27FC236}">
                <a16:creationId xmlns:a16="http://schemas.microsoft.com/office/drawing/2014/main" id="{3949E717-27E3-4E03-BFDB-4055B7FCFACA}"/>
              </a:ext>
            </a:extLst>
          </p:cNvPr>
          <p:cNvSpPr txBox="1"/>
          <p:nvPr/>
        </p:nvSpPr>
        <p:spPr>
          <a:xfrm>
            <a:off x="4113789" y="3314734"/>
            <a:ext cx="76780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latin typeface="Century Gothic" panose="020B0502020202020204" pitchFamily="34" charset="0"/>
              </a:rPr>
              <a:t>Note D </a:t>
            </a:r>
            <a:r>
              <a:rPr lang="fr-FR" sz="2400">
                <a:latin typeface="Century Gothic" panose="020B0502020202020204" pitchFamily="34" charset="0"/>
              </a:rPr>
              <a:t>– Enchaînement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entury Gothic" panose="020B0502020202020204" pitchFamily="34" charset="0"/>
              </a:rPr>
              <a:t>Valeur de difficulté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entury Gothic" panose="020B0502020202020204" pitchFamily="34" charset="0"/>
              </a:rPr>
              <a:t>Exigence de groupe d’éléments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entury Gothic" panose="020B0502020202020204" pitchFamily="34" charset="0"/>
              </a:rPr>
              <a:t>Valeur de liaison </a:t>
            </a:r>
          </a:p>
          <a:p>
            <a:endParaRPr lang="fr-FR" sz="2400">
              <a:latin typeface="Century Gothic" panose="020B0502020202020204" pitchFamily="34" charset="0"/>
            </a:endParaRPr>
          </a:p>
          <a:p>
            <a:r>
              <a:rPr lang="fr-FR" sz="2400" b="1">
                <a:latin typeface="Century Gothic" panose="020B0502020202020204" pitchFamily="34" charset="0"/>
              </a:rPr>
              <a:t>Note E </a:t>
            </a:r>
            <a:r>
              <a:rPr lang="fr-FR" sz="2400">
                <a:latin typeface="Century Gothic" panose="020B0502020202020204" pitchFamily="34" charset="0"/>
              </a:rPr>
              <a:t>– Performance globale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entury Gothic" panose="020B0502020202020204" pitchFamily="34" charset="0"/>
              </a:rPr>
              <a:t>Tenue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entury Gothic" panose="020B0502020202020204" pitchFamily="34" charset="0"/>
              </a:rPr>
              <a:t>Composition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entury Gothic" panose="020B0502020202020204" pitchFamily="34" charset="0"/>
              </a:rPr>
              <a:t>Exécution</a:t>
            </a:r>
          </a:p>
        </p:txBody>
      </p:sp>
    </p:spTree>
    <p:extLst>
      <p:ext uri="{BB962C8B-B14F-4D97-AF65-F5344CB8AC3E}">
        <p14:creationId xmlns:p14="http://schemas.microsoft.com/office/powerpoint/2010/main" val="199913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8BA128D-8FA8-424F-8B29-6F287EB42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186"/>
            <a:ext cx="5589814" cy="5589814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E983A76-9BD5-4F23-A202-8315D2E0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entury Gothic"/>
              </a:rPr>
              <a:t>1.b. Revue Nationale d’Effectifs 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3CF3A9-4FC5-4FCB-8619-E2627A05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Image 7" descr="Une image contenant intérieur, plancher&#10;&#10;Description générée automatiquement">
            <a:extLst>
              <a:ext uri="{FF2B5EF4-FFF2-40B4-BE49-F238E27FC236}">
                <a16:creationId xmlns:a16="http://schemas.microsoft.com/office/drawing/2014/main" id="{186811CB-743B-4690-973D-04A41D730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55" y="2229069"/>
            <a:ext cx="5607613" cy="35401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975848-91BA-4203-A9ED-69EDB0EB758B}"/>
              </a:ext>
            </a:extLst>
          </p:cNvPr>
          <p:cNvSpPr/>
          <p:nvPr/>
        </p:nvSpPr>
        <p:spPr>
          <a:xfrm>
            <a:off x="5690455" y="2242060"/>
            <a:ext cx="5593234" cy="35415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E55BB-9967-469C-954F-56BF0CBBCFA7}"/>
              </a:ext>
            </a:extLst>
          </p:cNvPr>
          <p:cNvSpPr/>
          <p:nvPr/>
        </p:nvSpPr>
        <p:spPr>
          <a:xfrm>
            <a:off x="14514" y="3599543"/>
            <a:ext cx="1640114" cy="391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62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8BA128D-8FA8-424F-8B29-6F287EB42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186"/>
            <a:ext cx="5589814" cy="5589814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E983A76-9BD5-4F23-A202-8315D2E0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entury Gothic"/>
              </a:rPr>
              <a:t>1.b. Revue Nationale d’Effectifs 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3CF3A9-4FC5-4FCB-8619-E2627A05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Image 7" descr="Une image contenant intérieur, plancher&#10;&#10;Description générée automatiquement">
            <a:extLst>
              <a:ext uri="{FF2B5EF4-FFF2-40B4-BE49-F238E27FC236}">
                <a16:creationId xmlns:a16="http://schemas.microsoft.com/office/drawing/2014/main" id="{186811CB-743B-4690-973D-04A41D730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25" y="1280164"/>
            <a:ext cx="4601198" cy="2893178"/>
          </a:xfrm>
          <a:prstGeom prst="rect">
            <a:avLst/>
          </a:prstGeo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A8AE02BF-5429-479F-A156-E8D3C7359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25" y="4174652"/>
            <a:ext cx="4601198" cy="25963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B255B26-F233-470C-AE24-C12094489045}"/>
              </a:ext>
            </a:extLst>
          </p:cNvPr>
          <p:cNvSpPr/>
          <p:nvPr/>
        </p:nvSpPr>
        <p:spPr>
          <a:xfrm>
            <a:off x="0" y="4477658"/>
            <a:ext cx="2540000" cy="391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9DAD54-73A4-4CD8-B704-BD4FFCD3D2BD}"/>
              </a:ext>
            </a:extLst>
          </p:cNvPr>
          <p:cNvSpPr/>
          <p:nvPr/>
        </p:nvSpPr>
        <p:spPr>
          <a:xfrm>
            <a:off x="5934869" y="4174652"/>
            <a:ext cx="4601197" cy="2596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104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D6BA05A04F5741927744E163556F04" ma:contentTypeVersion="7" ma:contentTypeDescription="Crée un document." ma:contentTypeScope="" ma:versionID="648f8c0a734266301b0b0a3dced2ca7d">
  <xsd:schema xmlns:xsd="http://www.w3.org/2001/XMLSchema" xmlns:xs="http://www.w3.org/2001/XMLSchema" xmlns:p="http://schemas.microsoft.com/office/2006/metadata/properties" xmlns:ns3="2c8f106f-8c1f-4f11-b850-424b64e0ce1e" xmlns:ns4="075a7baa-8a63-45ef-986b-f53381b91446" targetNamespace="http://schemas.microsoft.com/office/2006/metadata/properties" ma:root="true" ma:fieldsID="06edea28af4a2bb404feb19def815c08" ns3:_="" ns4:_="">
    <xsd:import namespace="2c8f106f-8c1f-4f11-b850-424b64e0ce1e"/>
    <xsd:import namespace="075a7baa-8a63-45ef-986b-f53381b9144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f106f-8c1f-4f11-b850-424b64e0ce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5a7baa-8a63-45ef-986b-f53381b9144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84DF5E3-948F-4DF6-819B-F90A4E558F33}">
  <ds:schemaRefs>
    <ds:schemaRef ds:uri="075a7baa-8a63-45ef-986b-f53381b91446"/>
    <ds:schemaRef ds:uri="2c8f106f-8c1f-4f11-b850-424b64e0ce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8529A2C-985A-46B7-9EE5-56135368D7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CCF399-47E9-4533-B710-0E589FF8283F}">
  <ds:schemaRefs>
    <ds:schemaRef ds:uri="075a7baa-8a63-45ef-986b-f53381b91446"/>
    <ds:schemaRef ds:uri="2c8f106f-8c1f-4f11-b850-424b64e0ce1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39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MEC05 - SOUTENANCE</vt:lpstr>
      <vt:lpstr>Motivation du projet</vt:lpstr>
      <vt:lpstr>Problématiques et objectifs</vt:lpstr>
      <vt:lpstr>Déroulé</vt:lpstr>
      <vt:lpstr>Déroulé</vt:lpstr>
      <vt:lpstr>PowerPoint Presentation</vt:lpstr>
      <vt:lpstr>1.a. L’épreuve du saut de cheval</vt:lpstr>
      <vt:lpstr>1.b. Revue Nationale d’Effectifs </vt:lpstr>
      <vt:lpstr>1.b. Revue Nationale d’Effectifs </vt:lpstr>
      <vt:lpstr>1.b. Revue Nationale d’Effectifs </vt:lpstr>
      <vt:lpstr>Déroulé</vt:lpstr>
      <vt:lpstr>2.a. Modélisation du tremplin</vt:lpstr>
      <vt:lpstr>2.a. Modélisation du tremplin</vt:lpstr>
      <vt:lpstr>2.a. Modélisation du tremplin</vt:lpstr>
      <vt:lpstr>2.a. Modélisation du tremplin</vt:lpstr>
      <vt:lpstr>2.a. Modélisation du tremplin</vt:lpstr>
      <vt:lpstr>2.b.Mise en place du modèle </vt:lpstr>
      <vt:lpstr>2.c. Modélisation du gymnaste</vt:lpstr>
      <vt:lpstr>2.c. Modélisation du saut (1)</vt:lpstr>
      <vt:lpstr>2.c. Modélisation du saut (2)</vt:lpstr>
      <vt:lpstr>2.d. Corrélations Performances / Notations</vt:lpstr>
      <vt:lpstr>2.d. Corrélations Performances / Notations</vt:lpstr>
      <vt:lpstr>2.d. Corrélations Performances / Notations</vt:lpstr>
      <vt:lpstr>2.d. Comparaison de stratégies</vt:lpstr>
      <vt:lpstr>2.d. Choix de la stratégie</vt:lpstr>
      <vt:lpstr>Déroulé</vt:lpstr>
      <vt:lpstr>Dispositif d’acquisition et de traitement </vt:lpstr>
      <vt:lpstr>3.a. Mesure du temps de vol</vt:lpstr>
      <vt:lpstr>3.a. Données radar</vt:lpstr>
      <vt:lpstr>3.a. Étude de la trajectoire : pointages manuels et automatique</vt:lpstr>
      <vt:lpstr>3.a. Comparaison des trackings</vt:lpstr>
      <vt:lpstr>3.a. Comparaison des trackings</vt:lpstr>
      <vt:lpstr>3.a. Comparaison des trackings</vt:lpstr>
      <vt:lpstr>3.b. Système final</vt:lpstr>
      <vt:lpstr>3.c. Interface Homme-Machine</vt:lpstr>
      <vt:lpstr>Bilan et perspectives</vt:lpstr>
      <vt:lpstr>Modélisation du saut (3) : RK</vt:lpstr>
      <vt:lpstr>PowerPoint Presentation</vt:lpstr>
      <vt:lpstr>Tracking vidéo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2021-04-28T08:43:56Z</dcterms:created>
  <dcterms:modified xsi:type="dcterms:W3CDTF">2021-06-02T09:25:17Z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0x0101003FD6BA05A04F5741927744E163556F04</vt:lpwstr>
  </property>
</Properties>
</file>